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420" r:id="rId3"/>
    <p:sldId id="336" r:id="rId4"/>
    <p:sldId id="436" r:id="rId5"/>
    <p:sldId id="331" r:id="rId6"/>
    <p:sldId id="382" r:id="rId7"/>
    <p:sldId id="361" r:id="rId8"/>
    <p:sldId id="431" r:id="rId9"/>
    <p:sldId id="386" r:id="rId10"/>
    <p:sldId id="427" r:id="rId11"/>
    <p:sldId id="404" r:id="rId12"/>
    <p:sldId id="388" r:id="rId13"/>
    <p:sldId id="389" r:id="rId14"/>
    <p:sldId id="429" r:id="rId15"/>
    <p:sldId id="433" r:id="rId16"/>
    <p:sldId id="426" r:id="rId17"/>
    <p:sldId id="390" r:id="rId18"/>
    <p:sldId id="424" r:id="rId19"/>
    <p:sldId id="435" r:id="rId20"/>
    <p:sldId id="405" r:id="rId2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54"/>
    <p:restoredTop sz="96292"/>
  </p:normalViewPr>
  <p:slideViewPr>
    <p:cSldViewPr snapToGrid="0" snapToObjects="1">
      <p:cViewPr varScale="1">
        <p:scale>
          <a:sx n="146" d="100"/>
          <a:sy n="146" d="100"/>
        </p:scale>
        <p:origin x="162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385DB7CA-9023-3841-A1BD-1E7AEABCA6E0}"/>
    <pc:docChg chg="undo custSel addSld delSld modSld sldOrd">
      <pc:chgData name="Jim Fleming" userId="161791bae1afb603" providerId="LiveId" clId="{385DB7CA-9023-3841-A1BD-1E7AEABCA6E0}" dt="2022-11-27T03:11:31.278" v="342" actId="1076"/>
      <pc:docMkLst>
        <pc:docMk/>
      </pc:docMkLst>
      <pc:sldChg chg="modSp mod">
        <pc:chgData name="Jim Fleming" userId="161791bae1afb603" providerId="LiveId" clId="{385DB7CA-9023-3841-A1BD-1E7AEABCA6E0}" dt="2022-11-27T02:27:25.655" v="126" actId="403"/>
        <pc:sldMkLst>
          <pc:docMk/>
          <pc:sldMk cId="3964023673" sldId="336"/>
        </pc:sldMkLst>
        <pc:spChg chg="mod">
          <ac:chgData name="Jim Fleming" userId="161791bae1afb603" providerId="LiveId" clId="{385DB7CA-9023-3841-A1BD-1E7AEABCA6E0}" dt="2022-11-27T02:27:19.330" v="123" actId="20577"/>
          <ac:spMkLst>
            <pc:docMk/>
            <pc:sldMk cId="3964023673" sldId="336"/>
            <ac:spMk id="2" creationId="{56E8B136-55D1-C229-815B-0FAB21102D38}"/>
          </ac:spMkLst>
        </pc:spChg>
        <pc:spChg chg="mod">
          <ac:chgData name="Jim Fleming" userId="161791bae1afb603" providerId="LiveId" clId="{385DB7CA-9023-3841-A1BD-1E7AEABCA6E0}" dt="2022-11-27T02:27:25.655" v="126" actId="403"/>
          <ac:spMkLst>
            <pc:docMk/>
            <pc:sldMk cId="3964023673" sldId="336"/>
            <ac:spMk id="3" creationId="{D7D72439-284A-008E-61E4-489A6FFD0D14}"/>
          </ac:spMkLst>
        </pc:spChg>
      </pc:sldChg>
      <pc:sldChg chg="modSp mod">
        <pc:chgData name="Jim Fleming" userId="161791bae1afb603" providerId="LiveId" clId="{385DB7CA-9023-3841-A1BD-1E7AEABCA6E0}" dt="2022-11-27T02:27:09.840" v="121" actId="20577"/>
        <pc:sldMkLst>
          <pc:docMk/>
          <pc:sldMk cId="3301827054" sldId="420"/>
        </pc:sldMkLst>
        <pc:spChg chg="mod">
          <ac:chgData name="Jim Fleming" userId="161791bae1afb603" providerId="LiveId" clId="{385DB7CA-9023-3841-A1BD-1E7AEABCA6E0}" dt="2022-11-27T02:27:09.840" v="121" actId="20577"/>
          <ac:spMkLst>
            <pc:docMk/>
            <pc:sldMk cId="3301827054" sldId="420"/>
            <ac:spMk id="2" creationId="{56E8B136-55D1-C229-815B-0FAB21102D38}"/>
          </ac:spMkLst>
        </pc:spChg>
        <pc:spChg chg="mod">
          <ac:chgData name="Jim Fleming" userId="161791bae1afb603" providerId="LiveId" clId="{385DB7CA-9023-3841-A1BD-1E7AEABCA6E0}" dt="2022-11-27T02:27:01.879" v="119" actId="20577"/>
          <ac:spMkLst>
            <pc:docMk/>
            <pc:sldMk cId="3301827054" sldId="420"/>
            <ac:spMk id="3" creationId="{D7D72439-284A-008E-61E4-489A6FFD0D14}"/>
          </ac:spMkLst>
        </pc:spChg>
      </pc:sldChg>
      <pc:sldChg chg="addSp delSp modSp add mod ord modClrScheme modAnim chgLayout">
        <pc:chgData name="Jim Fleming" userId="161791bae1afb603" providerId="LiveId" clId="{385DB7CA-9023-3841-A1BD-1E7AEABCA6E0}" dt="2022-11-27T03:11:31.278" v="342" actId="1076"/>
        <pc:sldMkLst>
          <pc:docMk/>
          <pc:sldMk cId="214770104" sldId="436"/>
        </pc:sldMkLst>
        <pc:spChg chg="del mod ord">
          <ac:chgData name="Jim Fleming" userId="161791bae1afb603" providerId="LiveId" clId="{385DB7CA-9023-3841-A1BD-1E7AEABCA6E0}" dt="2022-11-27T02:23:35.373" v="29" actId="478"/>
          <ac:spMkLst>
            <pc:docMk/>
            <pc:sldMk cId="214770104" sldId="436"/>
            <ac:spMk id="2" creationId="{56E8B136-55D1-C229-815B-0FAB21102D38}"/>
          </ac:spMkLst>
        </pc:spChg>
        <pc:spChg chg="mod ord">
          <ac:chgData name="Jim Fleming" userId="161791bae1afb603" providerId="LiveId" clId="{385DB7CA-9023-3841-A1BD-1E7AEABCA6E0}" dt="2022-11-27T03:05:56.155" v="248" actId="20577"/>
          <ac:spMkLst>
            <pc:docMk/>
            <pc:sldMk cId="214770104" sldId="436"/>
            <ac:spMk id="3" creationId="{D7D72439-284A-008E-61E4-489A6FFD0D14}"/>
          </ac:spMkLst>
        </pc:spChg>
        <pc:spChg chg="add del mod ord">
          <ac:chgData name="Jim Fleming" userId="161791bae1afb603" providerId="LiveId" clId="{385DB7CA-9023-3841-A1BD-1E7AEABCA6E0}" dt="2022-11-27T02:24:18.572" v="86" actId="478"/>
          <ac:spMkLst>
            <pc:docMk/>
            <pc:sldMk cId="214770104" sldId="436"/>
            <ac:spMk id="4" creationId="{7B3FF603-8954-12CA-AB89-6FE0CDB81E93}"/>
          </ac:spMkLst>
        </pc:spChg>
        <pc:spChg chg="add mod">
          <ac:chgData name="Jim Fleming" userId="161791bae1afb603" providerId="LiveId" clId="{385DB7CA-9023-3841-A1BD-1E7AEABCA6E0}" dt="2022-11-27T03:11:03.702" v="341" actId="20577"/>
          <ac:spMkLst>
            <pc:docMk/>
            <pc:sldMk cId="214770104" sldId="436"/>
            <ac:spMk id="6" creationId="{485E5406-CB47-A17E-7693-7B1A41767C17}"/>
          </ac:spMkLst>
        </pc:spChg>
        <pc:spChg chg="add del mod">
          <ac:chgData name="Jim Fleming" userId="161791bae1afb603" providerId="LiveId" clId="{385DB7CA-9023-3841-A1BD-1E7AEABCA6E0}" dt="2022-11-27T02:23:36.675" v="30" actId="478"/>
          <ac:spMkLst>
            <pc:docMk/>
            <pc:sldMk cId="214770104" sldId="436"/>
            <ac:spMk id="8" creationId="{22802316-81C9-84B0-7F43-55C5DCCDD80A}"/>
          </ac:spMkLst>
        </pc:spChg>
        <pc:spChg chg="add mod">
          <ac:chgData name="Jim Fleming" userId="161791bae1afb603" providerId="LiveId" clId="{385DB7CA-9023-3841-A1BD-1E7AEABCA6E0}" dt="2022-11-27T03:10:53.309" v="332" actId="14100"/>
          <ac:spMkLst>
            <pc:docMk/>
            <pc:sldMk cId="214770104" sldId="436"/>
            <ac:spMk id="9" creationId="{F31170FD-D300-BB98-391D-1D01E2B5609C}"/>
          </ac:spMkLst>
        </pc:spChg>
        <pc:spChg chg="add mod">
          <ac:chgData name="Jim Fleming" userId="161791bae1afb603" providerId="LiveId" clId="{385DB7CA-9023-3841-A1BD-1E7AEABCA6E0}" dt="2022-11-27T03:11:31.278" v="342" actId="1076"/>
          <ac:spMkLst>
            <pc:docMk/>
            <pc:sldMk cId="214770104" sldId="436"/>
            <ac:spMk id="10" creationId="{8D264307-B6AE-3D8E-730B-37CCC68ABA49}"/>
          </ac:spMkLst>
        </pc:spChg>
      </pc:sldChg>
      <pc:sldChg chg="del">
        <pc:chgData name="Jim Fleming" userId="161791bae1afb603" providerId="LiveId" clId="{385DB7CA-9023-3841-A1BD-1E7AEABCA6E0}" dt="2022-11-27T02:21:48.272" v="10" actId="2696"/>
        <pc:sldMkLst>
          <pc:docMk/>
          <pc:sldMk cId="662536793" sldId="436"/>
        </pc:sldMkLst>
      </pc:sldChg>
      <pc:sldChg chg="add ord">
        <pc:chgData name="Jim Fleming" userId="161791bae1afb603" providerId="LiveId" clId="{385DB7CA-9023-3841-A1BD-1E7AEABCA6E0}" dt="2022-11-27T02:27:36.004" v="128" actId="20578"/>
        <pc:sldMkLst>
          <pc:docMk/>
          <pc:sldMk cId="2236044258" sldId="437"/>
        </pc:sldMkLst>
      </pc:sldChg>
    </pc:docChg>
  </pc:docChgLst>
  <pc:docChgLst>
    <pc:chgData name="Jim Fleming" userId="161791bae1afb603" providerId="LiveId" clId="{CA93249A-EFA3-7D46-9503-D91DEC8E6F48}"/>
    <pc:docChg chg="custSel addSld delSld modSld sldOrd">
      <pc:chgData name="Jim Fleming" userId="161791bae1afb603" providerId="LiveId" clId="{CA93249A-EFA3-7D46-9503-D91DEC8E6F48}" dt="2022-08-13T21:12:49.137" v="322" actId="2696"/>
      <pc:docMkLst>
        <pc:docMk/>
      </pc:docMkLst>
      <pc:sldChg chg="modSp mod">
        <pc:chgData name="Jim Fleming" userId="161791bae1afb603" providerId="LiveId" clId="{CA93249A-EFA3-7D46-9503-D91DEC8E6F48}" dt="2022-08-13T21:07:52.501" v="88" actId="20577"/>
        <pc:sldMkLst>
          <pc:docMk/>
          <pc:sldMk cId="2671222331" sldId="330"/>
        </pc:sldMkLst>
        <pc:spChg chg="mod">
          <ac:chgData name="Jim Fleming" userId="161791bae1afb603" providerId="LiveId" clId="{CA93249A-EFA3-7D46-9503-D91DEC8E6F48}" dt="2022-08-13T21:07:52.501" v="88" actId="20577"/>
          <ac:spMkLst>
            <pc:docMk/>
            <pc:sldMk cId="2671222331" sldId="330"/>
            <ac:spMk id="2" creationId="{56E8B136-55D1-C229-815B-0FAB21102D38}"/>
          </ac:spMkLst>
        </pc:spChg>
        <pc:spChg chg="mod">
          <ac:chgData name="Jim Fleming" userId="161791bae1afb603" providerId="LiveId" clId="{CA93249A-EFA3-7D46-9503-D91DEC8E6F48}" dt="2022-08-13T21:07:29.561" v="81" actId="6549"/>
          <ac:spMkLst>
            <pc:docMk/>
            <pc:sldMk cId="2671222331" sldId="330"/>
            <ac:spMk id="3" creationId="{D7D72439-284A-008E-61E4-489A6FFD0D14}"/>
          </ac:spMkLst>
        </pc:spChg>
      </pc:sldChg>
      <pc:sldChg chg="modSp mod">
        <pc:chgData name="Jim Fleming" userId="161791bae1afb603" providerId="LiveId" clId="{CA93249A-EFA3-7D46-9503-D91DEC8E6F48}" dt="2022-08-13T21:07:37.777" v="85" actId="20577"/>
        <pc:sldMkLst>
          <pc:docMk/>
          <pc:sldMk cId="3964023673" sldId="336"/>
        </pc:sldMkLst>
        <pc:spChg chg="mod">
          <ac:chgData name="Jim Fleming" userId="161791bae1afb603" providerId="LiveId" clId="{CA93249A-EFA3-7D46-9503-D91DEC8E6F48}" dt="2022-08-13T21:07:24.718" v="80" actId="6549"/>
          <ac:spMkLst>
            <pc:docMk/>
            <pc:sldMk cId="3964023673" sldId="336"/>
            <ac:spMk id="2" creationId="{56E8B136-55D1-C229-815B-0FAB21102D38}"/>
          </ac:spMkLst>
        </pc:spChg>
        <pc:spChg chg="mod">
          <ac:chgData name="Jim Fleming" userId="161791bae1afb603" providerId="LiveId" clId="{CA93249A-EFA3-7D46-9503-D91DEC8E6F48}" dt="2022-08-13T21:07:37.777" v="85" actId="20577"/>
          <ac:spMkLst>
            <pc:docMk/>
            <pc:sldMk cId="3964023673" sldId="336"/>
            <ac:spMk id="3" creationId="{D7D72439-284A-008E-61E4-489A6FFD0D14}"/>
          </ac:spMkLst>
        </pc:spChg>
      </pc:sldChg>
      <pc:sldChg chg="del">
        <pc:chgData name="Jim Fleming" userId="161791bae1afb603" providerId="LiveId" clId="{CA93249A-EFA3-7D46-9503-D91DEC8E6F48}" dt="2022-08-13T21:12:48.575" v="321" actId="2696"/>
        <pc:sldMkLst>
          <pc:docMk/>
          <pc:sldMk cId="1973120283" sldId="344"/>
        </pc:sldMkLst>
      </pc:sldChg>
      <pc:sldChg chg="del">
        <pc:chgData name="Jim Fleming" userId="161791bae1afb603" providerId="LiveId" clId="{CA93249A-EFA3-7D46-9503-D91DEC8E6F48}" dt="2022-08-13T21:06:25.825" v="20" actId="2696"/>
        <pc:sldMkLst>
          <pc:docMk/>
          <pc:sldMk cId="2106496173" sldId="345"/>
        </pc:sldMkLst>
      </pc:sldChg>
      <pc:sldChg chg="del">
        <pc:chgData name="Jim Fleming" userId="161791bae1afb603" providerId="LiveId" clId="{CA93249A-EFA3-7D46-9503-D91DEC8E6F48}" dt="2022-08-13T21:08:06.980" v="97" actId="2696"/>
        <pc:sldMkLst>
          <pc:docMk/>
          <pc:sldMk cId="1057515346" sldId="352"/>
        </pc:sldMkLst>
      </pc:sldChg>
      <pc:sldChg chg="modSp mod ord">
        <pc:chgData name="Jim Fleming" userId="161791bae1afb603" providerId="LiveId" clId="{CA93249A-EFA3-7D46-9503-D91DEC8E6F48}" dt="2022-08-13T21:10:05.985" v="196" actId="1076"/>
        <pc:sldMkLst>
          <pc:docMk/>
          <pc:sldMk cId="3980784056" sldId="354"/>
        </pc:sldMkLst>
        <pc:spChg chg="mod">
          <ac:chgData name="Jim Fleming" userId="161791bae1afb603" providerId="LiveId" clId="{CA93249A-EFA3-7D46-9503-D91DEC8E6F48}" dt="2022-08-13T21:10:05.985" v="196" actId="1076"/>
          <ac:spMkLst>
            <pc:docMk/>
            <pc:sldMk cId="3980784056" sldId="354"/>
            <ac:spMk id="6" creationId="{D7C5DCB2-FE9C-D43A-BFA6-2251DABF1E0D}"/>
          </ac:spMkLst>
        </pc:spChg>
        <pc:spChg chg="mod">
          <ac:chgData name="Jim Fleming" userId="161791bae1afb603" providerId="LiveId" clId="{CA93249A-EFA3-7D46-9503-D91DEC8E6F48}" dt="2022-08-13T21:10:00.420" v="195" actId="14100"/>
          <ac:spMkLst>
            <pc:docMk/>
            <pc:sldMk cId="3980784056" sldId="354"/>
            <ac:spMk id="7" creationId="{47373CE5-F17B-81FD-87B5-1339FAEAC35D}"/>
          </ac:spMkLst>
        </pc:spChg>
      </pc:sldChg>
      <pc:sldChg chg="del">
        <pc:chgData name="Jim Fleming" userId="161791bae1afb603" providerId="LiveId" clId="{CA93249A-EFA3-7D46-9503-D91DEC8E6F48}" dt="2022-08-13T21:08:09.134" v="98" actId="2696"/>
        <pc:sldMkLst>
          <pc:docMk/>
          <pc:sldMk cId="2208797292" sldId="355"/>
        </pc:sldMkLst>
      </pc:sldChg>
      <pc:sldChg chg="del">
        <pc:chgData name="Jim Fleming" userId="161791bae1afb603" providerId="LiveId" clId="{CA93249A-EFA3-7D46-9503-D91DEC8E6F48}" dt="2022-08-13T21:09:14.890" v="100" actId="2696"/>
        <pc:sldMkLst>
          <pc:docMk/>
          <pc:sldMk cId="2159946359" sldId="356"/>
        </pc:sldMkLst>
      </pc:sldChg>
      <pc:sldChg chg="del">
        <pc:chgData name="Jim Fleming" userId="161791bae1afb603" providerId="LiveId" clId="{CA93249A-EFA3-7D46-9503-D91DEC8E6F48}" dt="2022-08-13T21:09:12.794" v="99" actId="2696"/>
        <pc:sldMkLst>
          <pc:docMk/>
          <pc:sldMk cId="2946250559" sldId="357"/>
        </pc:sldMkLst>
      </pc:sldChg>
      <pc:sldChg chg="del">
        <pc:chgData name="Jim Fleming" userId="161791bae1afb603" providerId="LiveId" clId="{CA93249A-EFA3-7D46-9503-D91DEC8E6F48}" dt="2022-08-13T21:12:49.137" v="322" actId="2696"/>
        <pc:sldMkLst>
          <pc:docMk/>
          <pc:sldMk cId="816132151" sldId="358"/>
        </pc:sldMkLst>
      </pc:sldChg>
      <pc:sldChg chg="addSp delSp modSp mod">
        <pc:chgData name="Jim Fleming" userId="161791bae1afb603" providerId="LiveId" clId="{CA93249A-EFA3-7D46-9503-D91DEC8E6F48}" dt="2022-08-13T21:12:37.427" v="320" actId="1076"/>
        <pc:sldMkLst>
          <pc:docMk/>
          <pc:sldMk cId="3074875806" sldId="359"/>
        </pc:sldMkLst>
        <pc:spChg chg="mod">
          <ac:chgData name="Jim Fleming" userId="161791bae1afb603" providerId="LiveId" clId="{CA93249A-EFA3-7D46-9503-D91DEC8E6F48}" dt="2022-08-13T21:12:35.377" v="319" actId="1076"/>
          <ac:spMkLst>
            <pc:docMk/>
            <pc:sldMk cId="3074875806" sldId="359"/>
            <ac:spMk id="14" creationId="{5F776F3F-31E1-B7AA-5D11-1AB1A9490BFE}"/>
          </ac:spMkLst>
        </pc:spChg>
        <pc:spChg chg="mod">
          <ac:chgData name="Jim Fleming" userId="161791bae1afb603" providerId="LiveId" clId="{CA93249A-EFA3-7D46-9503-D91DEC8E6F48}" dt="2022-08-13T21:12:37.427" v="320" actId="1076"/>
          <ac:spMkLst>
            <pc:docMk/>
            <pc:sldMk cId="3074875806" sldId="359"/>
            <ac:spMk id="15" creationId="{471D51D5-D023-7649-17ED-5DEAD848493E}"/>
          </ac:spMkLst>
        </pc:spChg>
        <pc:picChg chg="add del mod">
          <ac:chgData name="Jim Fleming" userId="161791bae1afb603" providerId="LiveId" clId="{CA93249A-EFA3-7D46-9503-D91DEC8E6F48}" dt="2022-08-13T21:11:25.536" v="204" actId="478"/>
          <ac:picMkLst>
            <pc:docMk/>
            <pc:sldMk cId="3074875806" sldId="359"/>
            <ac:picMk id="2" creationId="{184B7AAB-4382-4851-003F-8C08E146E269}"/>
          </ac:picMkLst>
        </pc:picChg>
        <pc:picChg chg="del">
          <ac:chgData name="Jim Fleming" userId="161791bae1afb603" providerId="LiveId" clId="{CA93249A-EFA3-7D46-9503-D91DEC8E6F48}" dt="2022-08-13T21:10:56.487" v="201" actId="478"/>
          <ac:picMkLst>
            <pc:docMk/>
            <pc:sldMk cId="3074875806" sldId="359"/>
            <ac:picMk id="1026" creationId="{39004B74-8A6C-1263-0BE7-4F14F626B1D8}"/>
          </ac:picMkLst>
        </pc:picChg>
        <pc:picChg chg="add mod">
          <ac:chgData name="Jim Fleming" userId="161791bae1afb603" providerId="LiveId" clId="{CA93249A-EFA3-7D46-9503-D91DEC8E6F48}" dt="2022-08-13T21:11:30.647" v="207" actId="1076"/>
          <ac:picMkLst>
            <pc:docMk/>
            <pc:sldMk cId="3074875806" sldId="359"/>
            <ac:picMk id="1028" creationId="{36C95E10-E535-F743-9782-82679BEA13FD}"/>
          </ac:picMkLst>
        </pc:picChg>
      </pc:sldChg>
      <pc:sldChg chg="del">
        <pc:chgData name="Jim Fleming" userId="161791bae1afb603" providerId="LiveId" clId="{CA93249A-EFA3-7D46-9503-D91DEC8E6F48}" dt="2022-08-13T21:06:08.731" v="14" actId="2696"/>
        <pc:sldMkLst>
          <pc:docMk/>
          <pc:sldMk cId="2140983759" sldId="360"/>
        </pc:sldMkLst>
      </pc:sldChg>
      <pc:sldChg chg="del">
        <pc:chgData name="Jim Fleming" userId="161791bae1afb603" providerId="LiveId" clId="{CA93249A-EFA3-7D46-9503-D91DEC8E6F48}" dt="2022-08-13T21:06:24.068" v="19" actId="2696"/>
        <pc:sldMkLst>
          <pc:docMk/>
          <pc:sldMk cId="3072840993" sldId="361"/>
        </pc:sldMkLst>
      </pc:sldChg>
      <pc:sldChg chg="del">
        <pc:chgData name="Jim Fleming" userId="161791bae1afb603" providerId="LiveId" clId="{CA93249A-EFA3-7D46-9503-D91DEC8E6F48}" dt="2022-08-13T21:06:22.616" v="18" actId="2696"/>
        <pc:sldMkLst>
          <pc:docMk/>
          <pc:sldMk cId="2409255462" sldId="362"/>
        </pc:sldMkLst>
      </pc:sldChg>
      <pc:sldChg chg="del">
        <pc:chgData name="Jim Fleming" userId="161791bae1afb603" providerId="LiveId" clId="{CA93249A-EFA3-7D46-9503-D91DEC8E6F48}" dt="2022-08-13T21:06:15.400" v="16" actId="2696"/>
        <pc:sldMkLst>
          <pc:docMk/>
          <pc:sldMk cId="960993015" sldId="363"/>
        </pc:sldMkLst>
      </pc:sldChg>
      <pc:sldChg chg="del">
        <pc:chgData name="Jim Fleming" userId="161791bae1afb603" providerId="LiveId" clId="{CA93249A-EFA3-7D46-9503-D91DEC8E6F48}" dt="2022-08-13T21:06:27.329" v="21" actId="2696"/>
        <pc:sldMkLst>
          <pc:docMk/>
          <pc:sldMk cId="2045590122" sldId="364"/>
        </pc:sldMkLst>
      </pc:sldChg>
      <pc:sldChg chg="modSp add mod ord">
        <pc:chgData name="Jim Fleming" userId="161791bae1afb603" providerId="LiveId" clId="{CA93249A-EFA3-7D46-9503-D91DEC8E6F48}" dt="2022-08-13T21:07:54.717" v="90" actId="20577"/>
        <pc:sldMkLst>
          <pc:docMk/>
          <pc:sldMk cId="761307591" sldId="365"/>
        </pc:sldMkLst>
        <pc:spChg chg="mod">
          <ac:chgData name="Jim Fleming" userId="161791bae1afb603" providerId="LiveId" clId="{CA93249A-EFA3-7D46-9503-D91DEC8E6F48}" dt="2022-08-13T21:07:54.717" v="90" actId="20577"/>
          <ac:spMkLst>
            <pc:docMk/>
            <pc:sldMk cId="761307591" sldId="365"/>
            <ac:spMk id="2" creationId="{56E8B136-55D1-C229-815B-0FAB21102D38}"/>
          </ac:spMkLst>
        </pc:spChg>
        <pc:spChg chg="mod">
          <ac:chgData name="Jim Fleming" userId="161791bae1afb603" providerId="LiveId" clId="{CA93249A-EFA3-7D46-9503-D91DEC8E6F48}" dt="2022-08-13T21:07:45.088" v="86" actId="6549"/>
          <ac:spMkLst>
            <pc:docMk/>
            <pc:sldMk cId="761307591" sldId="365"/>
            <ac:spMk id="3" creationId="{D7D72439-284A-008E-61E4-489A6FFD0D14}"/>
          </ac:spMkLst>
        </pc:spChg>
      </pc:sldChg>
      <pc:sldChg chg="modSp add mod ord">
        <pc:chgData name="Jim Fleming" userId="161791bae1afb603" providerId="LiveId" clId="{CA93249A-EFA3-7D46-9503-D91DEC8E6F48}" dt="2022-08-13T21:10:12.518" v="197" actId="20578"/>
        <pc:sldMkLst>
          <pc:docMk/>
          <pc:sldMk cId="1796127878" sldId="366"/>
        </pc:sldMkLst>
        <pc:spChg chg="mod">
          <ac:chgData name="Jim Fleming" userId="161791bae1afb603" providerId="LiveId" clId="{CA93249A-EFA3-7D46-9503-D91DEC8E6F48}" dt="2022-08-13T21:07:57.267" v="92" actId="20577"/>
          <ac:spMkLst>
            <pc:docMk/>
            <pc:sldMk cId="1796127878" sldId="366"/>
            <ac:spMk id="2" creationId="{56E8B136-55D1-C229-815B-0FAB21102D38}"/>
          </ac:spMkLst>
        </pc:spChg>
        <pc:spChg chg="mod">
          <ac:chgData name="Jim Fleming" userId="161791bae1afb603" providerId="LiveId" clId="{CA93249A-EFA3-7D46-9503-D91DEC8E6F48}" dt="2022-08-13T21:07:58.562" v="93" actId="20577"/>
          <ac:spMkLst>
            <pc:docMk/>
            <pc:sldMk cId="1796127878" sldId="366"/>
            <ac:spMk id="3" creationId="{D7D72439-284A-008E-61E4-489A6FFD0D14}"/>
          </ac:spMkLst>
        </pc:spChg>
      </pc:sldChg>
      <pc:sldChg chg="modSp add mod ord">
        <pc:chgData name="Jim Fleming" userId="161791bae1afb603" providerId="LiveId" clId="{CA93249A-EFA3-7D46-9503-D91DEC8E6F48}" dt="2022-08-13T21:08:03.334" v="96" actId="20577"/>
        <pc:sldMkLst>
          <pc:docMk/>
          <pc:sldMk cId="2246458585" sldId="367"/>
        </pc:sldMkLst>
        <pc:spChg chg="mod">
          <ac:chgData name="Jim Fleming" userId="161791bae1afb603" providerId="LiveId" clId="{CA93249A-EFA3-7D46-9503-D91DEC8E6F48}" dt="2022-08-13T21:08:01.845" v="95" actId="20577"/>
          <ac:spMkLst>
            <pc:docMk/>
            <pc:sldMk cId="2246458585" sldId="367"/>
            <ac:spMk id="2" creationId="{56E8B136-55D1-C229-815B-0FAB21102D38}"/>
          </ac:spMkLst>
        </pc:spChg>
        <pc:spChg chg="mod">
          <ac:chgData name="Jim Fleming" userId="161791bae1afb603" providerId="LiveId" clId="{CA93249A-EFA3-7D46-9503-D91DEC8E6F48}" dt="2022-08-13T21:08:03.334" v="96" actId="20577"/>
          <ac:spMkLst>
            <pc:docMk/>
            <pc:sldMk cId="2246458585" sldId="367"/>
            <ac:spMk id="3" creationId="{D7D72439-284A-008E-61E4-489A6FFD0D14}"/>
          </ac:spMkLst>
        </pc:spChg>
      </pc:sldChg>
    </pc:docChg>
  </pc:docChgLst>
  <pc:docChgLst>
    <pc:chgData name="Jim Fleming" userId="161791bae1afb603" providerId="LiveId" clId="{015CDD2C-A8E9-AA4D-8892-2DD420DDDEBB}"/>
    <pc:docChg chg="custSel addSld delSld modSld sldOrd">
      <pc:chgData name="Jim Fleming" userId="161791bae1afb603" providerId="LiveId" clId="{015CDD2C-A8E9-AA4D-8892-2DD420DDDEBB}" dt="2022-09-11T20:38:05.075" v="184" actId="1076"/>
      <pc:docMkLst>
        <pc:docMk/>
      </pc:docMkLst>
      <pc:sldChg chg="modSp mod">
        <pc:chgData name="Jim Fleming" userId="161791bae1afb603" providerId="LiveId" clId="{015CDD2C-A8E9-AA4D-8892-2DD420DDDEBB}" dt="2022-09-11T20:23:14.096" v="4" actId="207"/>
        <pc:sldMkLst>
          <pc:docMk/>
          <pc:sldMk cId="3964023673" sldId="336"/>
        </pc:sldMkLst>
        <pc:spChg chg="mod">
          <ac:chgData name="Jim Fleming" userId="161791bae1afb603" providerId="LiveId" clId="{015CDD2C-A8E9-AA4D-8892-2DD420DDDEBB}" dt="2022-09-11T20:23:14.096" v="4" actId="207"/>
          <ac:spMkLst>
            <pc:docMk/>
            <pc:sldMk cId="3964023673" sldId="336"/>
            <ac:spMk id="3" creationId="{D7D72439-284A-008E-61E4-489A6FFD0D14}"/>
          </ac:spMkLst>
        </pc:spChg>
      </pc:sldChg>
      <pc:sldChg chg="del">
        <pc:chgData name="Jim Fleming" userId="161791bae1afb603" providerId="LiveId" clId="{015CDD2C-A8E9-AA4D-8892-2DD420DDDEBB}" dt="2022-09-11T20:23:24.859" v="5" actId="2696"/>
        <pc:sldMkLst>
          <pc:docMk/>
          <pc:sldMk cId="3074875806" sldId="359"/>
        </pc:sldMkLst>
      </pc:sldChg>
      <pc:sldChg chg="del">
        <pc:chgData name="Jim Fleming" userId="161791bae1afb603" providerId="LiveId" clId="{015CDD2C-A8E9-AA4D-8892-2DD420DDDEBB}" dt="2022-09-11T20:23:24.859" v="5" actId="2696"/>
        <pc:sldMkLst>
          <pc:docMk/>
          <pc:sldMk cId="1943620724" sldId="383"/>
        </pc:sldMkLst>
      </pc:sldChg>
      <pc:sldChg chg="del">
        <pc:chgData name="Jim Fleming" userId="161791bae1afb603" providerId="LiveId" clId="{015CDD2C-A8E9-AA4D-8892-2DD420DDDEBB}" dt="2022-09-11T20:23:24.859" v="5" actId="2696"/>
        <pc:sldMkLst>
          <pc:docMk/>
          <pc:sldMk cId="4241868641" sldId="384"/>
        </pc:sldMkLst>
      </pc:sldChg>
      <pc:sldChg chg="modSp">
        <pc:chgData name="Jim Fleming" userId="161791bae1afb603" providerId="LiveId" clId="{015CDD2C-A8E9-AA4D-8892-2DD420DDDEBB}" dt="2022-09-11T20:33:02.235" v="133" actId="1037"/>
        <pc:sldMkLst>
          <pc:docMk/>
          <pc:sldMk cId="1791236111" sldId="386"/>
        </pc:sldMkLst>
        <pc:picChg chg="mod">
          <ac:chgData name="Jim Fleming" userId="161791bae1afb603" providerId="LiveId" clId="{015CDD2C-A8E9-AA4D-8892-2DD420DDDEBB}" dt="2022-09-11T20:33:02.235" v="133" actId="1037"/>
          <ac:picMkLst>
            <pc:docMk/>
            <pc:sldMk cId="1791236111" sldId="386"/>
            <ac:picMk id="6148" creationId="{CED99999-D45D-7932-479E-91D982F1EB87}"/>
          </ac:picMkLst>
        </pc:picChg>
      </pc:sldChg>
      <pc:sldChg chg="modSp">
        <pc:chgData name="Jim Fleming" userId="161791bae1afb603" providerId="LiveId" clId="{015CDD2C-A8E9-AA4D-8892-2DD420DDDEBB}" dt="2022-09-11T20:32:51.582" v="121" actId="1038"/>
        <pc:sldMkLst>
          <pc:docMk/>
          <pc:sldMk cId="2037322733" sldId="387"/>
        </pc:sldMkLst>
        <pc:picChg chg="mod">
          <ac:chgData name="Jim Fleming" userId="161791bae1afb603" providerId="LiveId" clId="{015CDD2C-A8E9-AA4D-8892-2DD420DDDEBB}" dt="2022-09-11T20:32:51.582" v="121" actId="1038"/>
          <ac:picMkLst>
            <pc:docMk/>
            <pc:sldMk cId="2037322733" sldId="387"/>
            <ac:picMk id="1028" creationId="{36C95E10-E535-F743-9782-82679BEA13FD}"/>
          </ac:picMkLst>
        </pc:picChg>
      </pc:sldChg>
      <pc:sldChg chg="modSp">
        <pc:chgData name="Jim Fleming" userId="161791bae1afb603" providerId="LiveId" clId="{015CDD2C-A8E9-AA4D-8892-2DD420DDDEBB}" dt="2022-09-11T20:32:35.104" v="114" actId="1038"/>
        <pc:sldMkLst>
          <pc:docMk/>
          <pc:sldMk cId="345370406" sldId="388"/>
        </pc:sldMkLst>
        <pc:picChg chg="mod">
          <ac:chgData name="Jim Fleming" userId="161791bae1afb603" providerId="LiveId" clId="{015CDD2C-A8E9-AA4D-8892-2DD420DDDEBB}" dt="2022-09-11T20:32:35.104" v="114" actId="1038"/>
          <ac:picMkLst>
            <pc:docMk/>
            <pc:sldMk cId="345370406" sldId="388"/>
            <ac:picMk id="8194" creationId="{36E15443-2AAB-81E0-A96B-FD28BAB98F90}"/>
          </ac:picMkLst>
        </pc:picChg>
      </pc:sldChg>
      <pc:sldChg chg="modSp">
        <pc:chgData name="Jim Fleming" userId="161791bae1afb603" providerId="LiveId" clId="{015CDD2C-A8E9-AA4D-8892-2DD420DDDEBB}" dt="2022-09-11T20:31:30.939" v="102" actId="1076"/>
        <pc:sldMkLst>
          <pc:docMk/>
          <pc:sldMk cId="3244978946" sldId="389"/>
        </pc:sldMkLst>
        <pc:picChg chg="mod">
          <ac:chgData name="Jim Fleming" userId="161791bae1afb603" providerId="LiveId" clId="{015CDD2C-A8E9-AA4D-8892-2DD420DDDEBB}" dt="2022-09-11T20:31:30.939" v="102" actId="1076"/>
          <ac:picMkLst>
            <pc:docMk/>
            <pc:sldMk cId="3244978946" sldId="389"/>
            <ac:picMk id="2" creationId="{DC6EF0D6-93B0-9FAB-43CF-2B1CAE8F8E94}"/>
          </ac:picMkLst>
        </pc:picChg>
      </pc:sldChg>
      <pc:sldChg chg="modSp ord">
        <pc:chgData name="Jim Fleming" userId="161791bae1afb603" providerId="LiveId" clId="{015CDD2C-A8E9-AA4D-8892-2DD420DDDEBB}" dt="2022-09-11T20:32:22.590" v="112" actId="1038"/>
        <pc:sldMkLst>
          <pc:docMk/>
          <pc:sldMk cId="3012538984" sldId="390"/>
        </pc:sldMkLst>
        <pc:picChg chg="mod">
          <ac:chgData name="Jim Fleming" userId="161791bae1afb603" providerId="LiveId" clId="{015CDD2C-A8E9-AA4D-8892-2DD420DDDEBB}" dt="2022-09-11T20:32:22.590" v="112" actId="1038"/>
          <ac:picMkLst>
            <pc:docMk/>
            <pc:sldMk cId="3012538984" sldId="390"/>
            <ac:picMk id="1026" creationId="{39004B74-8A6C-1263-0BE7-4F14F626B1D8}"/>
          </ac:picMkLst>
        </pc:picChg>
      </pc:sldChg>
      <pc:sldChg chg="del">
        <pc:chgData name="Jim Fleming" userId="161791bae1afb603" providerId="LiveId" clId="{015CDD2C-A8E9-AA4D-8892-2DD420DDDEBB}" dt="2022-09-11T20:23:24.859" v="5" actId="2696"/>
        <pc:sldMkLst>
          <pc:docMk/>
          <pc:sldMk cId="970026505" sldId="391"/>
        </pc:sldMkLst>
      </pc:sldChg>
      <pc:sldChg chg="del">
        <pc:chgData name="Jim Fleming" userId="161791bae1afb603" providerId="LiveId" clId="{015CDD2C-A8E9-AA4D-8892-2DD420DDDEBB}" dt="2022-09-11T20:23:24.859" v="5" actId="2696"/>
        <pc:sldMkLst>
          <pc:docMk/>
          <pc:sldMk cId="1335466533" sldId="392"/>
        </pc:sldMkLst>
      </pc:sldChg>
      <pc:sldChg chg="del">
        <pc:chgData name="Jim Fleming" userId="161791bae1afb603" providerId="LiveId" clId="{015CDD2C-A8E9-AA4D-8892-2DD420DDDEBB}" dt="2022-09-11T20:23:24.859" v="5" actId="2696"/>
        <pc:sldMkLst>
          <pc:docMk/>
          <pc:sldMk cId="1768783239" sldId="393"/>
        </pc:sldMkLst>
      </pc:sldChg>
      <pc:sldChg chg="del">
        <pc:chgData name="Jim Fleming" userId="161791bae1afb603" providerId="LiveId" clId="{015CDD2C-A8E9-AA4D-8892-2DD420DDDEBB}" dt="2022-09-11T20:23:24.859" v="5" actId="2696"/>
        <pc:sldMkLst>
          <pc:docMk/>
          <pc:sldMk cId="1454458068" sldId="394"/>
        </pc:sldMkLst>
      </pc:sldChg>
      <pc:sldChg chg="del">
        <pc:chgData name="Jim Fleming" userId="161791bae1afb603" providerId="LiveId" clId="{015CDD2C-A8E9-AA4D-8892-2DD420DDDEBB}" dt="2022-09-11T20:23:24.859" v="5" actId="2696"/>
        <pc:sldMkLst>
          <pc:docMk/>
          <pc:sldMk cId="2013402115" sldId="395"/>
        </pc:sldMkLst>
      </pc:sldChg>
      <pc:sldChg chg="del">
        <pc:chgData name="Jim Fleming" userId="161791bae1afb603" providerId="LiveId" clId="{015CDD2C-A8E9-AA4D-8892-2DD420DDDEBB}" dt="2022-09-11T20:23:24.859" v="5" actId="2696"/>
        <pc:sldMkLst>
          <pc:docMk/>
          <pc:sldMk cId="573516017" sldId="396"/>
        </pc:sldMkLst>
      </pc:sldChg>
      <pc:sldChg chg="del">
        <pc:chgData name="Jim Fleming" userId="161791bae1afb603" providerId="LiveId" clId="{015CDD2C-A8E9-AA4D-8892-2DD420DDDEBB}" dt="2022-09-11T20:23:24.859" v="5" actId="2696"/>
        <pc:sldMkLst>
          <pc:docMk/>
          <pc:sldMk cId="3078953909" sldId="397"/>
        </pc:sldMkLst>
      </pc:sldChg>
      <pc:sldChg chg="addSp delSp modSp">
        <pc:chgData name="Jim Fleming" userId="161791bae1afb603" providerId="LiveId" clId="{015CDD2C-A8E9-AA4D-8892-2DD420DDDEBB}" dt="2022-09-11T20:33:28.987" v="135"/>
        <pc:sldMkLst>
          <pc:docMk/>
          <pc:sldMk cId="3762400814" sldId="398"/>
        </pc:sldMkLst>
        <pc:picChg chg="del">
          <ac:chgData name="Jim Fleming" userId="161791bae1afb603" providerId="LiveId" clId="{015CDD2C-A8E9-AA4D-8892-2DD420DDDEBB}" dt="2022-09-11T20:33:13.686" v="134" actId="478"/>
          <ac:picMkLst>
            <pc:docMk/>
            <pc:sldMk cId="3762400814" sldId="398"/>
            <ac:picMk id="2" creationId="{DC6EF0D6-93B0-9FAB-43CF-2B1CAE8F8E94}"/>
          </ac:picMkLst>
        </pc:picChg>
        <pc:picChg chg="add mod">
          <ac:chgData name="Jim Fleming" userId="161791bae1afb603" providerId="LiveId" clId="{015CDD2C-A8E9-AA4D-8892-2DD420DDDEBB}" dt="2022-09-11T20:33:28.987" v="135"/>
          <ac:picMkLst>
            <pc:docMk/>
            <pc:sldMk cId="3762400814" sldId="398"/>
            <ac:picMk id="3" creationId="{C2153174-277F-B472-8993-2465F367682A}"/>
          </ac:picMkLst>
        </pc:picChg>
      </pc:sldChg>
      <pc:sldChg chg="modSp mod">
        <pc:chgData name="Jim Fleming" userId="161791bae1afb603" providerId="LiveId" clId="{015CDD2C-A8E9-AA4D-8892-2DD420DDDEBB}" dt="2022-09-11T20:23:44.524" v="6" actId="20577"/>
        <pc:sldMkLst>
          <pc:docMk/>
          <pc:sldMk cId="2503459417" sldId="400"/>
        </pc:sldMkLst>
        <pc:spChg chg="mod">
          <ac:chgData name="Jim Fleming" userId="161791bae1afb603" providerId="LiveId" clId="{015CDD2C-A8E9-AA4D-8892-2DD420DDDEBB}" dt="2022-09-11T20:23:44.524" v="6" actId="20577"/>
          <ac:spMkLst>
            <pc:docMk/>
            <pc:sldMk cId="2503459417" sldId="400"/>
            <ac:spMk id="14" creationId="{5F776F3F-31E1-B7AA-5D11-1AB1A9490BFE}"/>
          </ac:spMkLst>
        </pc:spChg>
      </pc:sldChg>
      <pc:sldChg chg="modSp mod">
        <pc:chgData name="Jim Fleming" userId="161791bae1afb603" providerId="LiveId" clId="{015CDD2C-A8E9-AA4D-8892-2DD420DDDEBB}" dt="2022-09-11T20:23:49.966" v="9" actId="20577"/>
        <pc:sldMkLst>
          <pc:docMk/>
          <pc:sldMk cId="2235084628" sldId="401"/>
        </pc:sldMkLst>
        <pc:spChg chg="mod">
          <ac:chgData name="Jim Fleming" userId="161791bae1afb603" providerId="LiveId" clId="{015CDD2C-A8E9-AA4D-8892-2DD420DDDEBB}" dt="2022-09-11T20:23:49.966" v="9" actId="20577"/>
          <ac:spMkLst>
            <pc:docMk/>
            <pc:sldMk cId="2235084628" sldId="401"/>
            <ac:spMk id="14" creationId="{5F776F3F-31E1-B7AA-5D11-1AB1A9490BFE}"/>
          </ac:spMkLst>
        </pc:spChg>
      </pc:sldChg>
      <pc:sldChg chg="addSp delSp modSp">
        <pc:chgData name="Jim Fleming" userId="161791bae1afb603" providerId="LiveId" clId="{015CDD2C-A8E9-AA4D-8892-2DD420DDDEBB}" dt="2022-09-11T20:33:34.660" v="137"/>
        <pc:sldMkLst>
          <pc:docMk/>
          <pc:sldMk cId="3955401511" sldId="402"/>
        </pc:sldMkLst>
        <pc:picChg chg="del">
          <ac:chgData name="Jim Fleming" userId="161791bae1afb603" providerId="LiveId" clId="{015CDD2C-A8E9-AA4D-8892-2DD420DDDEBB}" dt="2022-09-11T20:33:34.263" v="136" actId="478"/>
          <ac:picMkLst>
            <pc:docMk/>
            <pc:sldMk cId="3955401511" sldId="402"/>
            <ac:picMk id="2" creationId="{DC6EF0D6-93B0-9FAB-43CF-2B1CAE8F8E94}"/>
          </ac:picMkLst>
        </pc:picChg>
        <pc:picChg chg="add mod">
          <ac:chgData name="Jim Fleming" userId="161791bae1afb603" providerId="LiveId" clId="{015CDD2C-A8E9-AA4D-8892-2DD420DDDEBB}" dt="2022-09-11T20:33:34.660" v="137"/>
          <ac:picMkLst>
            <pc:docMk/>
            <pc:sldMk cId="3955401511" sldId="402"/>
            <ac:picMk id="3" creationId="{56EDCD65-9673-9F1D-BA51-BE9AD1F4D9F4}"/>
          </ac:picMkLst>
        </pc:picChg>
      </pc:sldChg>
      <pc:sldChg chg="addSp delSp modSp">
        <pc:chgData name="Jim Fleming" userId="161791bae1afb603" providerId="LiveId" clId="{015CDD2C-A8E9-AA4D-8892-2DD420DDDEBB}" dt="2022-09-11T20:33:38.020" v="139"/>
        <pc:sldMkLst>
          <pc:docMk/>
          <pc:sldMk cId="769082740" sldId="403"/>
        </pc:sldMkLst>
        <pc:picChg chg="del">
          <ac:chgData name="Jim Fleming" userId="161791bae1afb603" providerId="LiveId" clId="{015CDD2C-A8E9-AA4D-8892-2DD420DDDEBB}" dt="2022-09-11T20:33:37.591" v="138" actId="478"/>
          <ac:picMkLst>
            <pc:docMk/>
            <pc:sldMk cId="769082740" sldId="403"/>
            <ac:picMk id="2" creationId="{DC6EF0D6-93B0-9FAB-43CF-2B1CAE8F8E94}"/>
          </ac:picMkLst>
        </pc:picChg>
        <pc:picChg chg="add mod">
          <ac:chgData name="Jim Fleming" userId="161791bae1afb603" providerId="LiveId" clId="{015CDD2C-A8E9-AA4D-8892-2DD420DDDEBB}" dt="2022-09-11T20:33:38.020" v="139"/>
          <ac:picMkLst>
            <pc:docMk/>
            <pc:sldMk cId="769082740" sldId="403"/>
            <ac:picMk id="3" creationId="{FD4D27C0-B0FB-D586-72BD-1465A25F8D1C}"/>
          </ac:picMkLst>
        </pc:picChg>
      </pc:sldChg>
      <pc:sldChg chg="modSp mod">
        <pc:chgData name="Jim Fleming" userId="161791bae1afb603" providerId="LiveId" clId="{015CDD2C-A8E9-AA4D-8892-2DD420DDDEBB}" dt="2022-09-11T20:31:23.152" v="101" actId="1076"/>
        <pc:sldMkLst>
          <pc:docMk/>
          <pc:sldMk cId="2052419234" sldId="405"/>
        </pc:sldMkLst>
        <pc:picChg chg="mod">
          <ac:chgData name="Jim Fleming" userId="161791bae1afb603" providerId="LiveId" clId="{015CDD2C-A8E9-AA4D-8892-2DD420DDDEBB}" dt="2022-09-11T20:31:23.152" v="101" actId="1076"/>
          <ac:picMkLst>
            <pc:docMk/>
            <pc:sldMk cId="2052419234" sldId="405"/>
            <ac:picMk id="9" creationId="{F89B973C-AF0B-E61D-ABE9-9D9F4FF05912}"/>
          </ac:picMkLst>
        </pc:picChg>
      </pc:sldChg>
      <pc:sldChg chg="del">
        <pc:chgData name="Jim Fleming" userId="161791bae1afb603" providerId="LiveId" clId="{015CDD2C-A8E9-AA4D-8892-2DD420DDDEBB}" dt="2022-09-11T20:23:24.859" v="5" actId="2696"/>
        <pc:sldMkLst>
          <pc:docMk/>
          <pc:sldMk cId="1860029911" sldId="406"/>
        </pc:sldMkLst>
      </pc:sldChg>
      <pc:sldChg chg="del">
        <pc:chgData name="Jim Fleming" userId="161791bae1afb603" providerId="LiveId" clId="{015CDD2C-A8E9-AA4D-8892-2DD420DDDEBB}" dt="2022-09-11T20:23:24.859" v="5" actId="2696"/>
        <pc:sldMkLst>
          <pc:docMk/>
          <pc:sldMk cId="3607497650" sldId="409"/>
        </pc:sldMkLst>
      </pc:sldChg>
      <pc:sldChg chg="del">
        <pc:chgData name="Jim Fleming" userId="161791bae1afb603" providerId="LiveId" clId="{015CDD2C-A8E9-AA4D-8892-2DD420DDDEBB}" dt="2022-09-11T20:23:24.859" v="5" actId="2696"/>
        <pc:sldMkLst>
          <pc:docMk/>
          <pc:sldMk cId="2808854377" sldId="410"/>
        </pc:sldMkLst>
      </pc:sldChg>
      <pc:sldChg chg="del">
        <pc:chgData name="Jim Fleming" userId="161791bae1afb603" providerId="LiveId" clId="{015CDD2C-A8E9-AA4D-8892-2DD420DDDEBB}" dt="2022-09-11T20:23:24.859" v="5" actId="2696"/>
        <pc:sldMkLst>
          <pc:docMk/>
          <pc:sldMk cId="1258535449" sldId="412"/>
        </pc:sldMkLst>
      </pc:sldChg>
      <pc:sldChg chg="del">
        <pc:chgData name="Jim Fleming" userId="161791bae1afb603" providerId="LiveId" clId="{015CDD2C-A8E9-AA4D-8892-2DD420DDDEBB}" dt="2022-09-11T20:23:24.859" v="5" actId="2696"/>
        <pc:sldMkLst>
          <pc:docMk/>
          <pc:sldMk cId="4226858621" sldId="413"/>
        </pc:sldMkLst>
      </pc:sldChg>
      <pc:sldChg chg="del">
        <pc:chgData name="Jim Fleming" userId="161791bae1afb603" providerId="LiveId" clId="{015CDD2C-A8E9-AA4D-8892-2DD420DDDEBB}" dt="2022-09-11T20:23:24.859" v="5" actId="2696"/>
        <pc:sldMkLst>
          <pc:docMk/>
          <pc:sldMk cId="37522321" sldId="414"/>
        </pc:sldMkLst>
      </pc:sldChg>
      <pc:sldChg chg="del">
        <pc:chgData name="Jim Fleming" userId="161791bae1afb603" providerId="LiveId" clId="{015CDD2C-A8E9-AA4D-8892-2DD420DDDEBB}" dt="2022-09-11T20:24:23.709" v="16" actId="2696"/>
        <pc:sldMkLst>
          <pc:docMk/>
          <pc:sldMk cId="1380446505" sldId="415"/>
        </pc:sldMkLst>
      </pc:sldChg>
      <pc:sldChg chg="del">
        <pc:chgData name="Jim Fleming" userId="161791bae1afb603" providerId="LiveId" clId="{015CDD2C-A8E9-AA4D-8892-2DD420DDDEBB}" dt="2022-09-11T20:24:19.703" v="14" actId="2696"/>
        <pc:sldMkLst>
          <pc:docMk/>
          <pc:sldMk cId="1399594284" sldId="416"/>
        </pc:sldMkLst>
      </pc:sldChg>
      <pc:sldChg chg="del">
        <pc:chgData name="Jim Fleming" userId="161791bae1afb603" providerId="LiveId" clId="{015CDD2C-A8E9-AA4D-8892-2DD420DDDEBB}" dt="2022-09-11T20:24:26.751" v="18" actId="2696"/>
        <pc:sldMkLst>
          <pc:docMk/>
          <pc:sldMk cId="491832907" sldId="418"/>
        </pc:sldMkLst>
      </pc:sldChg>
      <pc:sldChg chg="modSp mod">
        <pc:chgData name="Jim Fleming" userId="161791bae1afb603" providerId="LiveId" clId="{015CDD2C-A8E9-AA4D-8892-2DD420DDDEBB}" dt="2022-09-11T20:23:06.940" v="3" actId="20577"/>
        <pc:sldMkLst>
          <pc:docMk/>
          <pc:sldMk cId="3301827054" sldId="420"/>
        </pc:sldMkLst>
        <pc:spChg chg="mod">
          <ac:chgData name="Jim Fleming" userId="161791bae1afb603" providerId="LiveId" clId="{015CDD2C-A8E9-AA4D-8892-2DD420DDDEBB}" dt="2022-09-11T20:23:01.074" v="0" actId="20577"/>
          <ac:spMkLst>
            <pc:docMk/>
            <pc:sldMk cId="3301827054" sldId="420"/>
            <ac:spMk id="2" creationId="{56E8B136-55D1-C229-815B-0FAB21102D38}"/>
          </ac:spMkLst>
        </pc:spChg>
        <pc:spChg chg="mod">
          <ac:chgData name="Jim Fleming" userId="161791bae1afb603" providerId="LiveId" clId="{015CDD2C-A8E9-AA4D-8892-2DD420DDDEBB}" dt="2022-09-11T20:23:06.940" v="3" actId="20577"/>
          <ac:spMkLst>
            <pc:docMk/>
            <pc:sldMk cId="3301827054" sldId="420"/>
            <ac:spMk id="3" creationId="{D7D72439-284A-008E-61E4-489A6FFD0D14}"/>
          </ac:spMkLst>
        </pc:spChg>
      </pc:sldChg>
      <pc:sldChg chg="add ord">
        <pc:chgData name="Jim Fleming" userId="161791bae1afb603" providerId="LiveId" clId="{015CDD2C-A8E9-AA4D-8892-2DD420DDDEBB}" dt="2022-09-11T20:24:18.638" v="13" actId="20578"/>
        <pc:sldMkLst>
          <pc:docMk/>
          <pc:sldMk cId="1265258430" sldId="421"/>
        </pc:sldMkLst>
      </pc:sldChg>
      <pc:sldChg chg="add ord">
        <pc:chgData name="Jim Fleming" userId="161791bae1afb603" providerId="LiveId" clId="{015CDD2C-A8E9-AA4D-8892-2DD420DDDEBB}" dt="2022-09-11T20:24:25.892" v="17" actId="20578"/>
        <pc:sldMkLst>
          <pc:docMk/>
          <pc:sldMk cId="2133918374" sldId="422"/>
        </pc:sldMkLst>
      </pc:sldChg>
      <pc:sldChg chg="add ord">
        <pc:chgData name="Jim Fleming" userId="161791bae1afb603" providerId="LiveId" clId="{015CDD2C-A8E9-AA4D-8892-2DD420DDDEBB}" dt="2022-09-11T20:24:22.582" v="15" actId="20578"/>
        <pc:sldMkLst>
          <pc:docMk/>
          <pc:sldMk cId="3545191736" sldId="423"/>
        </pc:sldMkLst>
      </pc:sldChg>
      <pc:sldChg chg="addSp delSp modSp add mod">
        <pc:chgData name="Jim Fleming" userId="161791bae1afb603" providerId="LiveId" clId="{015CDD2C-A8E9-AA4D-8892-2DD420DDDEBB}" dt="2022-09-11T20:32:09.518" v="109" actId="1037"/>
        <pc:sldMkLst>
          <pc:docMk/>
          <pc:sldMk cId="2710112631" sldId="424"/>
        </pc:sldMkLst>
        <pc:spChg chg="add del mod">
          <ac:chgData name="Jim Fleming" userId="161791bae1afb603" providerId="LiveId" clId="{015CDD2C-A8E9-AA4D-8892-2DD420DDDEBB}" dt="2022-09-11T20:26:21.462" v="37" actId="478"/>
          <ac:spMkLst>
            <pc:docMk/>
            <pc:sldMk cId="2710112631" sldId="424"/>
            <ac:spMk id="3" creationId="{2C3475F5-56A5-28D2-229F-7C829126A169}"/>
          </ac:spMkLst>
        </pc:spChg>
        <pc:spChg chg="mod">
          <ac:chgData name="Jim Fleming" userId="161791bae1afb603" providerId="LiveId" clId="{015CDD2C-A8E9-AA4D-8892-2DD420DDDEBB}" dt="2022-09-11T20:26:11.549" v="32" actId="20577"/>
          <ac:spMkLst>
            <pc:docMk/>
            <pc:sldMk cId="2710112631" sldId="424"/>
            <ac:spMk id="14" creationId="{5F776F3F-31E1-B7AA-5D11-1AB1A9490BFE}"/>
          </ac:spMkLst>
        </pc:spChg>
        <pc:picChg chg="add del mod">
          <ac:chgData name="Jim Fleming" userId="161791bae1afb603" providerId="LiveId" clId="{015CDD2C-A8E9-AA4D-8892-2DD420DDDEBB}" dt="2022-09-11T20:26:21.462" v="37" actId="478"/>
          <ac:picMkLst>
            <pc:docMk/>
            <pc:sldMk cId="2710112631" sldId="424"/>
            <ac:picMk id="4" creationId="{D3A2B09F-FBEA-22DB-D1E2-D2D42F4B3BD8}"/>
          </ac:picMkLst>
        </pc:picChg>
        <pc:picChg chg="add del mod">
          <ac:chgData name="Jim Fleming" userId="161791bae1afb603" providerId="LiveId" clId="{015CDD2C-A8E9-AA4D-8892-2DD420DDDEBB}" dt="2022-09-11T20:27:16.896" v="46" actId="478"/>
          <ac:picMkLst>
            <pc:docMk/>
            <pc:sldMk cId="2710112631" sldId="424"/>
            <ac:picMk id="6" creationId="{61E94F65-CFF8-F506-6D0B-3526F1CEA38E}"/>
          </ac:picMkLst>
        </pc:picChg>
        <pc:picChg chg="del">
          <ac:chgData name="Jim Fleming" userId="161791bae1afb603" providerId="LiveId" clId="{015CDD2C-A8E9-AA4D-8892-2DD420DDDEBB}" dt="2022-09-11T20:26:13.384" v="33" actId="478"/>
          <ac:picMkLst>
            <pc:docMk/>
            <pc:sldMk cId="2710112631" sldId="424"/>
            <ac:picMk id="1026" creationId="{39004B74-8A6C-1263-0BE7-4F14F626B1D8}"/>
          </ac:picMkLst>
        </pc:picChg>
        <pc:picChg chg="add del mod">
          <ac:chgData name="Jim Fleming" userId="161791bae1afb603" providerId="LiveId" clId="{015CDD2C-A8E9-AA4D-8892-2DD420DDDEBB}" dt="2022-09-11T20:26:42.003" v="41" actId="478"/>
          <ac:picMkLst>
            <pc:docMk/>
            <pc:sldMk cId="2710112631" sldId="424"/>
            <ac:picMk id="1028" creationId="{C90AD8CD-C155-8494-18E0-5052E0B67709}"/>
          </ac:picMkLst>
        </pc:picChg>
        <pc:picChg chg="add mod">
          <ac:chgData name="Jim Fleming" userId="161791bae1afb603" providerId="LiveId" clId="{015CDD2C-A8E9-AA4D-8892-2DD420DDDEBB}" dt="2022-09-11T20:32:09.518" v="109" actId="1037"/>
          <ac:picMkLst>
            <pc:docMk/>
            <pc:sldMk cId="2710112631" sldId="424"/>
            <ac:picMk id="1030" creationId="{69756A9C-2A35-2EB7-9B34-11C0F66D2EBF}"/>
          </ac:picMkLst>
        </pc:picChg>
      </pc:sldChg>
      <pc:sldChg chg="add ord">
        <pc:chgData name="Jim Fleming" userId="161791bae1afb603" providerId="LiveId" clId="{015CDD2C-A8E9-AA4D-8892-2DD420DDDEBB}" dt="2022-09-11T20:33:50.138" v="141" actId="20578"/>
        <pc:sldMkLst>
          <pc:docMk/>
          <pc:sldMk cId="2024900997" sldId="425"/>
        </pc:sldMkLst>
      </pc:sldChg>
      <pc:sldChg chg="addSp delSp modSp add mod">
        <pc:chgData name="Jim Fleming" userId="161791bae1afb603" providerId="LiveId" clId="{015CDD2C-A8E9-AA4D-8892-2DD420DDDEBB}" dt="2022-09-11T20:38:05.075" v="184" actId="1076"/>
        <pc:sldMkLst>
          <pc:docMk/>
          <pc:sldMk cId="95080569" sldId="426"/>
        </pc:sldMkLst>
        <pc:spChg chg="mod">
          <ac:chgData name="Jim Fleming" userId="161791bae1afb603" providerId="LiveId" clId="{015CDD2C-A8E9-AA4D-8892-2DD420DDDEBB}" dt="2022-09-11T20:35:38.477" v="167" actId="20577"/>
          <ac:spMkLst>
            <pc:docMk/>
            <pc:sldMk cId="95080569" sldId="426"/>
            <ac:spMk id="6" creationId="{D7C5DCB2-FE9C-D43A-BFA6-2251DABF1E0D}"/>
          </ac:spMkLst>
        </pc:spChg>
        <pc:picChg chg="del">
          <ac:chgData name="Jim Fleming" userId="161791bae1afb603" providerId="LiveId" clId="{015CDD2C-A8E9-AA4D-8892-2DD420DDDEBB}" dt="2022-09-11T20:35:43.482" v="168" actId="478"/>
          <ac:picMkLst>
            <pc:docMk/>
            <pc:sldMk cId="95080569" sldId="426"/>
            <ac:picMk id="2" creationId="{DC6EF0D6-93B0-9FAB-43CF-2B1CAE8F8E94}"/>
          </ac:picMkLst>
        </pc:picChg>
        <pc:picChg chg="add del mod">
          <ac:chgData name="Jim Fleming" userId="161791bae1afb603" providerId="LiveId" clId="{015CDD2C-A8E9-AA4D-8892-2DD420DDDEBB}" dt="2022-09-11T20:37:41.666" v="173" actId="478"/>
          <ac:picMkLst>
            <pc:docMk/>
            <pc:sldMk cId="95080569" sldId="426"/>
            <ac:picMk id="2050" creationId="{34B9EB16-BB1E-E8D4-0100-CA4844B75E4A}"/>
          </ac:picMkLst>
        </pc:picChg>
        <pc:picChg chg="add mod">
          <ac:chgData name="Jim Fleming" userId="161791bae1afb603" providerId="LiveId" clId="{015CDD2C-A8E9-AA4D-8892-2DD420DDDEBB}" dt="2022-09-11T20:38:05.075" v="184" actId="1076"/>
          <ac:picMkLst>
            <pc:docMk/>
            <pc:sldMk cId="95080569" sldId="426"/>
            <ac:picMk id="2052" creationId="{E49C0E0A-0ED8-EC40-C253-0B97B83CE03A}"/>
          </ac:picMkLst>
        </pc:picChg>
      </pc:sldChg>
    </pc:docChg>
  </pc:docChgLst>
  <pc:docChgLst>
    <pc:chgData name="Jim Fleming" userId="161791bae1afb603" providerId="LiveId" clId="{55ED0B2E-6120-534D-82F8-6A24C039AD2A}"/>
    <pc:docChg chg="addSld delSld modSld sldOrd">
      <pc:chgData name="Jim Fleming" userId="161791bae1afb603" providerId="LiveId" clId="{55ED0B2E-6120-534D-82F8-6A24C039AD2A}" dt="2022-12-04T00:13:11.824" v="37" actId="20578"/>
      <pc:docMkLst>
        <pc:docMk/>
      </pc:docMkLst>
      <pc:sldChg chg="modSp mod">
        <pc:chgData name="Jim Fleming" userId="161791bae1afb603" providerId="LiveId" clId="{55ED0B2E-6120-534D-82F8-6A24C039AD2A}" dt="2022-12-04T00:12:56.428" v="32" actId="6549"/>
        <pc:sldMkLst>
          <pc:docMk/>
          <pc:sldMk cId="3964023673" sldId="336"/>
        </pc:sldMkLst>
        <pc:spChg chg="mod">
          <ac:chgData name="Jim Fleming" userId="161791bae1afb603" providerId="LiveId" clId="{55ED0B2E-6120-534D-82F8-6A24C039AD2A}" dt="2022-12-04T00:12:56.428" v="32" actId="6549"/>
          <ac:spMkLst>
            <pc:docMk/>
            <pc:sldMk cId="3964023673" sldId="336"/>
            <ac:spMk id="2" creationId="{56E8B136-55D1-C229-815B-0FAB21102D38}"/>
          </ac:spMkLst>
        </pc:spChg>
        <pc:spChg chg="mod">
          <ac:chgData name="Jim Fleming" userId="161791bae1afb603" providerId="LiveId" clId="{55ED0B2E-6120-534D-82F8-6A24C039AD2A}" dt="2022-12-04T00:12:46.615" v="21" actId="14100"/>
          <ac:spMkLst>
            <pc:docMk/>
            <pc:sldMk cId="3964023673" sldId="336"/>
            <ac:spMk id="3" creationId="{D7D72439-284A-008E-61E4-489A6FFD0D14}"/>
          </ac:spMkLst>
        </pc:spChg>
      </pc:sldChg>
      <pc:sldChg chg="modSp mod">
        <pc:chgData name="Jim Fleming" userId="161791bae1afb603" providerId="LiveId" clId="{55ED0B2E-6120-534D-82F8-6A24C039AD2A}" dt="2022-12-04T00:10:37.851" v="15" actId="6549"/>
        <pc:sldMkLst>
          <pc:docMk/>
          <pc:sldMk cId="3301827054" sldId="420"/>
        </pc:sldMkLst>
        <pc:spChg chg="mod">
          <ac:chgData name="Jim Fleming" userId="161791bae1afb603" providerId="LiveId" clId="{55ED0B2E-6120-534D-82F8-6A24C039AD2A}" dt="2022-12-04T00:10:33.035" v="5" actId="20577"/>
          <ac:spMkLst>
            <pc:docMk/>
            <pc:sldMk cId="3301827054" sldId="420"/>
            <ac:spMk id="2" creationId="{56E8B136-55D1-C229-815B-0FAB21102D38}"/>
          </ac:spMkLst>
        </pc:spChg>
        <pc:spChg chg="mod">
          <ac:chgData name="Jim Fleming" userId="161791bae1afb603" providerId="LiveId" clId="{55ED0B2E-6120-534D-82F8-6A24C039AD2A}" dt="2022-12-04T00:10:37.851" v="15" actId="6549"/>
          <ac:spMkLst>
            <pc:docMk/>
            <pc:sldMk cId="3301827054" sldId="420"/>
            <ac:spMk id="3" creationId="{D7D72439-284A-008E-61E4-489A6FFD0D14}"/>
          </ac:spMkLst>
        </pc:spChg>
      </pc:sldChg>
      <pc:sldChg chg="add ord">
        <pc:chgData name="Jim Fleming" userId="161791bae1afb603" providerId="LiveId" clId="{55ED0B2E-6120-534D-82F8-6A24C039AD2A}" dt="2022-12-04T00:13:11.824" v="37" actId="20578"/>
        <pc:sldMkLst>
          <pc:docMk/>
          <pc:sldMk cId="148183163" sldId="436"/>
        </pc:sldMkLst>
      </pc:sldChg>
      <pc:sldChg chg="del">
        <pc:chgData name="Jim Fleming" userId="161791bae1afb603" providerId="LiveId" clId="{55ED0B2E-6120-534D-82F8-6A24C039AD2A}" dt="2022-12-04T00:13:04.074" v="34" actId="2696"/>
        <pc:sldMkLst>
          <pc:docMk/>
          <pc:sldMk cId="214770104" sldId="436"/>
        </pc:sldMkLst>
      </pc:sldChg>
      <pc:sldChg chg="del">
        <pc:chgData name="Jim Fleming" userId="161791bae1afb603" providerId="LiveId" clId="{55ED0B2E-6120-534D-82F8-6A24C039AD2A}" dt="2022-12-04T00:13:02.295" v="33" actId="2696"/>
        <pc:sldMkLst>
          <pc:docMk/>
          <pc:sldMk cId="2236044258" sldId="437"/>
        </pc:sldMkLst>
      </pc:sldChg>
      <pc:sldChg chg="new del">
        <pc:chgData name="Jim Fleming" userId="161791bae1afb603" providerId="LiveId" clId="{55ED0B2E-6120-534D-82F8-6A24C039AD2A}" dt="2022-12-04T00:12:50.465" v="22" actId="2696"/>
        <pc:sldMkLst>
          <pc:docMk/>
          <pc:sldMk cId="1717153777" sldId="438"/>
        </pc:sldMkLst>
      </pc:sldChg>
    </pc:docChg>
  </pc:docChgLst>
  <pc:docChgLst>
    <pc:chgData name="Jim Fleming" userId="161791bae1afb603" providerId="LiveId" clId="{E788F247-366A-134E-94F6-EF7ECDA605B6}"/>
    <pc:docChg chg="undo custSel addSld delSld modSld sldOrd">
      <pc:chgData name="Jim Fleming" userId="161791bae1afb603" providerId="LiveId" clId="{E788F247-366A-134E-94F6-EF7ECDA605B6}" dt="2022-07-30T14:35:25.317" v="2178" actId="1076"/>
      <pc:docMkLst>
        <pc:docMk/>
      </pc:docMkLst>
      <pc:sldChg chg="modSp mod">
        <pc:chgData name="Jim Fleming" userId="161791bae1afb603" providerId="LiveId" clId="{E788F247-366A-134E-94F6-EF7ECDA605B6}" dt="2022-07-25T00:07:35.728" v="27" actId="20577"/>
        <pc:sldMkLst>
          <pc:docMk/>
          <pc:sldMk cId="1195680594" sldId="257"/>
        </pc:sldMkLst>
        <pc:spChg chg="mod">
          <ac:chgData name="Jim Fleming" userId="161791bae1afb603" providerId="LiveId" clId="{E788F247-366A-134E-94F6-EF7ECDA605B6}" dt="2022-07-25T00:07:33.173" v="25" actId="5793"/>
          <ac:spMkLst>
            <pc:docMk/>
            <pc:sldMk cId="1195680594" sldId="257"/>
            <ac:spMk id="2" creationId="{31839C84-6451-5BC6-C865-DD9DF198695D}"/>
          </ac:spMkLst>
        </pc:spChg>
        <pc:spChg chg="mod">
          <ac:chgData name="Jim Fleming" userId="161791bae1afb603" providerId="LiveId" clId="{E788F247-366A-134E-94F6-EF7ECDA605B6}" dt="2022-07-25T00:07:35.728" v="27" actId="20577"/>
          <ac:spMkLst>
            <pc:docMk/>
            <pc:sldMk cId="1195680594" sldId="257"/>
            <ac:spMk id="3" creationId="{10DCE511-3773-B21E-D9E1-B6C5E2CB35C3}"/>
          </ac:spMkLst>
        </pc:spChg>
      </pc:sldChg>
      <pc:sldChg chg="delSp modSp mod">
        <pc:chgData name="Jim Fleming" userId="161791bae1afb603" providerId="LiveId" clId="{E788F247-366A-134E-94F6-EF7ECDA605B6}" dt="2022-07-29T23:49:53.499" v="1624" actId="6549"/>
        <pc:sldMkLst>
          <pc:docMk/>
          <pc:sldMk cId="2671222331" sldId="330"/>
        </pc:sldMkLst>
        <pc:spChg chg="mod">
          <ac:chgData name="Jim Fleming" userId="161791bae1afb603" providerId="LiveId" clId="{E788F247-366A-134E-94F6-EF7ECDA605B6}" dt="2022-07-29T23:49:53.499" v="1624" actId="6549"/>
          <ac:spMkLst>
            <pc:docMk/>
            <pc:sldMk cId="2671222331" sldId="330"/>
            <ac:spMk id="2" creationId="{56E8B136-55D1-C229-815B-0FAB21102D38}"/>
          </ac:spMkLst>
        </pc:spChg>
        <pc:spChg chg="mod">
          <ac:chgData name="Jim Fleming" userId="161791bae1afb603" providerId="LiveId" clId="{E788F247-366A-134E-94F6-EF7ECDA605B6}" dt="2022-07-29T21:44:42.990" v="1323" actId="20577"/>
          <ac:spMkLst>
            <pc:docMk/>
            <pc:sldMk cId="2671222331" sldId="330"/>
            <ac:spMk id="3" creationId="{D7D72439-284A-008E-61E4-489A6FFD0D14}"/>
          </ac:spMkLst>
        </pc:spChg>
        <pc:spChg chg="del">
          <ac:chgData name="Jim Fleming" userId="161791bae1afb603" providerId="LiveId" clId="{E788F247-366A-134E-94F6-EF7ECDA605B6}" dt="2022-07-25T00:04:23.639" v="19" actId="478"/>
          <ac:spMkLst>
            <pc:docMk/>
            <pc:sldMk cId="2671222331" sldId="330"/>
            <ac:spMk id="4" creationId="{40E540DA-794C-C0CA-9E1F-E748624D330E}"/>
          </ac:spMkLst>
        </pc:spChg>
        <pc:cxnChg chg="del">
          <ac:chgData name="Jim Fleming" userId="161791bae1afb603" providerId="LiveId" clId="{E788F247-366A-134E-94F6-EF7ECDA605B6}" dt="2022-07-25T00:04:19.740" v="17" actId="478"/>
          <ac:cxnSpMkLst>
            <pc:docMk/>
            <pc:sldMk cId="2671222331" sldId="330"/>
            <ac:cxnSpMk id="6" creationId="{6498AFAC-B993-1121-0ED6-695722945534}"/>
          </ac:cxnSpMkLst>
        </pc:cxnChg>
        <pc:cxnChg chg="del">
          <ac:chgData name="Jim Fleming" userId="161791bae1afb603" providerId="LiveId" clId="{E788F247-366A-134E-94F6-EF7ECDA605B6}" dt="2022-07-25T00:04:21.519" v="18" actId="478"/>
          <ac:cxnSpMkLst>
            <pc:docMk/>
            <pc:sldMk cId="2671222331" sldId="330"/>
            <ac:cxnSpMk id="7" creationId="{4EFE387E-A190-8228-0ECA-1F9D3DDED7B4}"/>
          </ac:cxnSpMkLst>
        </pc:cxnChg>
      </pc:sldChg>
      <pc:sldChg chg="delSp modSp add del mod ord modShow">
        <pc:chgData name="Jim Fleming" userId="161791bae1afb603" providerId="LiveId" clId="{E788F247-366A-134E-94F6-EF7ECDA605B6}" dt="2022-07-29T23:54:27.874" v="1662" actId="478"/>
        <pc:sldMkLst>
          <pc:docMk/>
          <pc:sldMk cId="1581352367" sldId="332"/>
        </pc:sldMkLst>
        <pc:spChg chg="mod">
          <ac:chgData name="Jim Fleming" userId="161791bae1afb603" providerId="LiveId" clId="{E788F247-366A-134E-94F6-EF7ECDA605B6}" dt="2022-07-25T00:20:36.521" v="169" actId="20577"/>
          <ac:spMkLst>
            <pc:docMk/>
            <pc:sldMk cId="1581352367" sldId="332"/>
            <ac:spMk id="4" creationId="{BD0E5CF6-B0E8-B94B-95C6-F2BC98C76106}"/>
          </ac:spMkLst>
        </pc:spChg>
        <pc:spChg chg="del">
          <ac:chgData name="Jim Fleming" userId="161791bae1afb603" providerId="LiveId" clId="{E788F247-366A-134E-94F6-EF7ECDA605B6}" dt="2022-07-29T23:54:27.874" v="1662" actId="478"/>
          <ac:spMkLst>
            <pc:docMk/>
            <pc:sldMk cId="1581352367" sldId="332"/>
            <ac:spMk id="7" creationId="{AE58DA0E-75A3-B2A7-2042-4E5064C73441}"/>
          </ac:spMkLst>
        </pc:spChg>
        <pc:spChg chg="mod">
          <ac:chgData name="Jim Fleming" userId="161791bae1afb603" providerId="LiveId" clId="{E788F247-366A-134E-94F6-EF7ECDA605B6}" dt="2022-07-25T00:20:10.188" v="120" actId="14100"/>
          <ac:spMkLst>
            <pc:docMk/>
            <pc:sldMk cId="1581352367" sldId="332"/>
            <ac:spMk id="8" creationId="{A6C94E09-B421-0741-83AD-DD307BFA532E}"/>
          </ac:spMkLst>
        </pc:spChg>
        <pc:picChg chg="mod">
          <ac:chgData name="Jim Fleming" userId="161791bae1afb603" providerId="LiveId" clId="{E788F247-366A-134E-94F6-EF7ECDA605B6}" dt="2022-07-25T00:20:21.249" v="159" actId="1038"/>
          <ac:picMkLst>
            <pc:docMk/>
            <pc:sldMk cId="1581352367" sldId="332"/>
            <ac:picMk id="3" creationId="{B1C497FE-C1DB-C493-ABBC-80110EAED10F}"/>
          </ac:picMkLst>
        </pc:picChg>
      </pc:sldChg>
      <pc:sldChg chg="delSp modSp add del mod modShow">
        <pc:chgData name="Jim Fleming" userId="161791bae1afb603" providerId="LiveId" clId="{E788F247-366A-134E-94F6-EF7ECDA605B6}" dt="2022-07-29T23:54:31.075" v="1663" actId="478"/>
        <pc:sldMkLst>
          <pc:docMk/>
          <pc:sldMk cId="1578584448" sldId="333"/>
        </pc:sldMkLst>
        <pc:spChg chg="mod">
          <ac:chgData name="Jim Fleming" userId="161791bae1afb603" providerId="LiveId" clId="{E788F247-366A-134E-94F6-EF7ECDA605B6}" dt="2022-07-25T00:20:33.063" v="167" actId="20577"/>
          <ac:spMkLst>
            <pc:docMk/>
            <pc:sldMk cId="1578584448" sldId="333"/>
            <ac:spMk id="4" creationId="{BD0E5CF6-B0E8-B94B-95C6-F2BC98C76106}"/>
          </ac:spMkLst>
        </pc:spChg>
        <pc:spChg chg="del">
          <ac:chgData name="Jim Fleming" userId="161791bae1afb603" providerId="LiveId" clId="{E788F247-366A-134E-94F6-EF7ECDA605B6}" dt="2022-07-29T23:54:31.075" v="1663" actId="478"/>
          <ac:spMkLst>
            <pc:docMk/>
            <pc:sldMk cId="1578584448" sldId="333"/>
            <ac:spMk id="7" creationId="{AE58DA0E-75A3-B2A7-2042-4E5064C73441}"/>
          </ac:spMkLst>
        </pc:spChg>
      </pc:sldChg>
      <pc:sldChg chg="delSp modSp add mod modShow">
        <pc:chgData name="Jim Fleming" userId="161791bae1afb603" providerId="LiveId" clId="{E788F247-366A-134E-94F6-EF7ECDA605B6}" dt="2022-07-29T23:54:33.854" v="1664" actId="478"/>
        <pc:sldMkLst>
          <pc:docMk/>
          <pc:sldMk cId="2639308004" sldId="334"/>
        </pc:sldMkLst>
        <pc:spChg chg="mod">
          <ac:chgData name="Jim Fleming" userId="161791bae1afb603" providerId="LiveId" clId="{E788F247-366A-134E-94F6-EF7ECDA605B6}" dt="2022-07-25T00:20:47.969" v="178" actId="20577"/>
          <ac:spMkLst>
            <pc:docMk/>
            <pc:sldMk cId="2639308004" sldId="334"/>
            <ac:spMk id="4" creationId="{BD0E5CF6-B0E8-B94B-95C6-F2BC98C76106}"/>
          </ac:spMkLst>
        </pc:spChg>
        <pc:spChg chg="del">
          <ac:chgData name="Jim Fleming" userId="161791bae1afb603" providerId="LiveId" clId="{E788F247-366A-134E-94F6-EF7ECDA605B6}" dt="2022-07-29T23:54:33.854" v="1664" actId="478"/>
          <ac:spMkLst>
            <pc:docMk/>
            <pc:sldMk cId="2639308004" sldId="334"/>
            <ac:spMk id="7" creationId="{AE58DA0E-75A3-B2A7-2042-4E5064C73441}"/>
          </ac:spMkLst>
        </pc:spChg>
      </pc:sldChg>
      <pc:sldChg chg="addSp modSp add mod ord">
        <pc:chgData name="Jim Fleming" userId="161791bae1afb603" providerId="LiveId" clId="{E788F247-366A-134E-94F6-EF7ECDA605B6}" dt="2022-07-29T20:29:02.479" v="406" actId="207"/>
        <pc:sldMkLst>
          <pc:docMk/>
          <pc:sldMk cId="1203773224" sldId="335"/>
        </pc:sldMkLst>
        <pc:spChg chg="mod">
          <ac:chgData name="Jim Fleming" userId="161791bae1afb603" providerId="LiveId" clId="{E788F247-366A-134E-94F6-EF7ECDA605B6}" dt="2022-07-29T20:28:00.588" v="397" actId="20577"/>
          <ac:spMkLst>
            <pc:docMk/>
            <pc:sldMk cId="1203773224" sldId="335"/>
            <ac:spMk id="2" creationId="{56E8B136-55D1-C229-815B-0FAB21102D38}"/>
          </ac:spMkLst>
        </pc:spChg>
        <pc:spChg chg="mod">
          <ac:chgData name="Jim Fleming" userId="161791bae1afb603" providerId="LiveId" clId="{E788F247-366A-134E-94F6-EF7ECDA605B6}" dt="2022-07-29T20:28:58.671" v="405" actId="207"/>
          <ac:spMkLst>
            <pc:docMk/>
            <pc:sldMk cId="1203773224" sldId="335"/>
            <ac:spMk id="3" creationId="{D7D72439-284A-008E-61E4-489A6FFD0D14}"/>
          </ac:spMkLst>
        </pc:spChg>
        <pc:spChg chg="add mod">
          <ac:chgData name="Jim Fleming" userId="161791bae1afb603" providerId="LiveId" clId="{E788F247-366A-134E-94F6-EF7ECDA605B6}" dt="2022-07-29T20:28:07.417" v="398"/>
          <ac:spMkLst>
            <pc:docMk/>
            <pc:sldMk cId="1203773224" sldId="335"/>
            <ac:spMk id="4" creationId="{57F6E66E-4E02-66E8-5AB8-ED1155360329}"/>
          </ac:spMkLst>
        </pc:spChg>
        <pc:spChg chg="add mod">
          <ac:chgData name="Jim Fleming" userId="161791bae1afb603" providerId="LiveId" clId="{E788F247-366A-134E-94F6-EF7ECDA605B6}" dt="2022-07-29T20:28:46.092" v="403" actId="207"/>
          <ac:spMkLst>
            <pc:docMk/>
            <pc:sldMk cId="1203773224" sldId="335"/>
            <ac:spMk id="6" creationId="{1E53DD45-99B7-484D-A3DF-B1AB15F999B4}"/>
          </ac:spMkLst>
        </pc:spChg>
        <pc:spChg chg="add mod">
          <ac:chgData name="Jim Fleming" userId="161791bae1afb603" providerId="LiveId" clId="{E788F247-366A-134E-94F6-EF7ECDA605B6}" dt="2022-07-29T20:29:02.479" v="406" actId="207"/>
          <ac:spMkLst>
            <pc:docMk/>
            <pc:sldMk cId="1203773224" sldId="335"/>
            <ac:spMk id="7" creationId="{4758D332-4433-C9A5-AFFD-9A5985F0C42C}"/>
          </ac:spMkLst>
        </pc:spChg>
      </pc:sldChg>
      <pc:sldChg chg="modSp add mod ord">
        <pc:chgData name="Jim Fleming" userId="161791bae1afb603" providerId="LiveId" clId="{E788F247-366A-134E-94F6-EF7ECDA605B6}" dt="2022-07-29T20:24:44.890" v="240" actId="20577"/>
        <pc:sldMkLst>
          <pc:docMk/>
          <pc:sldMk cId="3964023673" sldId="336"/>
        </pc:sldMkLst>
        <pc:spChg chg="mod">
          <ac:chgData name="Jim Fleming" userId="161791bae1afb603" providerId="LiveId" clId="{E788F247-366A-134E-94F6-EF7ECDA605B6}" dt="2022-07-29T20:24:44.890" v="240" actId="20577"/>
          <ac:spMkLst>
            <pc:docMk/>
            <pc:sldMk cId="3964023673" sldId="336"/>
            <ac:spMk id="2" creationId="{56E8B136-55D1-C229-815B-0FAB21102D38}"/>
          </ac:spMkLst>
        </pc:spChg>
        <pc:spChg chg="mod">
          <ac:chgData name="Jim Fleming" userId="161791bae1afb603" providerId="LiveId" clId="{E788F247-366A-134E-94F6-EF7ECDA605B6}" dt="2022-07-29T20:24:08.829" v="229" actId="113"/>
          <ac:spMkLst>
            <pc:docMk/>
            <pc:sldMk cId="3964023673" sldId="336"/>
            <ac:spMk id="3" creationId="{D7D72439-284A-008E-61E4-489A6FFD0D14}"/>
          </ac:spMkLst>
        </pc:spChg>
      </pc:sldChg>
      <pc:sldChg chg="addSp modSp add mod">
        <pc:chgData name="Jim Fleming" userId="161791bae1afb603" providerId="LiveId" clId="{E788F247-366A-134E-94F6-EF7ECDA605B6}" dt="2022-07-30T13:54:18.054" v="1669" actId="207"/>
        <pc:sldMkLst>
          <pc:docMk/>
          <pc:sldMk cId="1411030257" sldId="337"/>
        </pc:sldMkLst>
        <pc:spChg chg="mod">
          <ac:chgData name="Jim Fleming" userId="161791bae1afb603" providerId="LiveId" clId="{E788F247-366A-134E-94F6-EF7ECDA605B6}" dt="2022-07-29T20:30:35.870" v="427" actId="20577"/>
          <ac:spMkLst>
            <pc:docMk/>
            <pc:sldMk cId="1411030257" sldId="337"/>
            <ac:spMk id="2" creationId="{56E8B136-55D1-C229-815B-0FAB21102D38}"/>
          </ac:spMkLst>
        </pc:spChg>
        <pc:spChg chg="mod">
          <ac:chgData name="Jim Fleming" userId="161791bae1afb603" providerId="LiveId" clId="{E788F247-366A-134E-94F6-EF7ECDA605B6}" dt="2022-07-30T13:54:18.054" v="1669" actId="207"/>
          <ac:spMkLst>
            <pc:docMk/>
            <pc:sldMk cId="1411030257" sldId="337"/>
            <ac:spMk id="3" creationId="{D7D72439-284A-008E-61E4-489A6FFD0D14}"/>
          </ac:spMkLst>
        </pc:spChg>
        <pc:spChg chg="add mod">
          <ac:chgData name="Jim Fleming" userId="161791bae1afb603" providerId="LiveId" clId="{E788F247-366A-134E-94F6-EF7ECDA605B6}" dt="2022-07-29T20:29:54.902" v="409"/>
          <ac:spMkLst>
            <pc:docMk/>
            <pc:sldMk cId="1411030257" sldId="337"/>
            <ac:spMk id="4" creationId="{C50DD728-43BC-F66A-EBBB-29AB2EC53F8A}"/>
          </ac:spMkLst>
        </pc:spChg>
        <pc:spChg chg="add mod">
          <ac:chgData name="Jim Fleming" userId="161791bae1afb603" providerId="LiveId" clId="{E788F247-366A-134E-94F6-EF7ECDA605B6}" dt="2022-07-29T20:29:54.902" v="409"/>
          <ac:spMkLst>
            <pc:docMk/>
            <pc:sldMk cId="1411030257" sldId="337"/>
            <ac:spMk id="6" creationId="{52D8FC41-87BC-9543-8AEC-8903C9D79586}"/>
          </ac:spMkLst>
        </pc:spChg>
        <pc:spChg chg="add mod">
          <ac:chgData name="Jim Fleming" userId="161791bae1afb603" providerId="LiveId" clId="{E788F247-366A-134E-94F6-EF7ECDA605B6}" dt="2022-07-29T20:29:54.902" v="409"/>
          <ac:spMkLst>
            <pc:docMk/>
            <pc:sldMk cId="1411030257" sldId="337"/>
            <ac:spMk id="7" creationId="{CEA5FB57-5F27-EEFF-F053-07E7776D9107}"/>
          </ac:spMkLst>
        </pc:spChg>
      </pc:sldChg>
      <pc:sldChg chg="addSp delSp modSp add mod">
        <pc:chgData name="Jim Fleming" userId="161791bae1afb603" providerId="LiveId" clId="{E788F247-366A-134E-94F6-EF7ECDA605B6}" dt="2022-07-29T20:29:26.732" v="408" actId="207"/>
        <pc:sldMkLst>
          <pc:docMk/>
          <pc:sldMk cId="2490714076" sldId="338"/>
        </pc:sldMkLst>
        <pc:spChg chg="mod">
          <ac:chgData name="Jim Fleming" userId="161791bae1afb603" providerId="LiveId" clId="{E788F247-366A-134E-94F6-EF7ECDA605B6}" dt="2022-07-29T20:25:17.354" v="282" actId="20577"/>
          <ac:spMkLst>
            <pc:docMk/>
            <pc:sldMk cId="2490714076" sldId="338"/>
            <ac:spMk id="2" creationId="{56E8B136-55D1-C229-815B-0FAB21102D38}"/>
          </ac:spMkLst>
        </pc:spChg>
        <pc:spChg chg="mod">
          <ac:chgData name="Jim Fleming" userId="161791bae1afb603" providerId="LiveId" clId="{E788F247-366A-134E-94F6-EF7ECDA605B6}" dt="2022-07-29T20:29:26.732" v="408" actId="207"/>
          <ac:spMkLst>
            <pc:docMk/>
            <pc:sldMk cId="2490714076" sldId="338"/>
            <ac:spMk id="3" creationId="{D7D72439-284A-008E-61E4-489A6FFD0D14}"/>
          </ac:spMkLst>
        </pc:spChg>
        <pc:spChg chg="add del mod">
          <ac:chgData name="Jim Fleming" userId="161791bae1afb603" providerId="LiveId" clId="{E788F247-366A-134E-94F6-EF7ECDA605B6}" dt="2022-07-29T20:27:37.754" v="342" actId="552"/>
          <ac:spMkLst>
            <pc:docMk/>
            <pc:sldMk cId="2490714076" sldId="338"/>
            <ac:spMk id="4" creationId="{53311FED-1012-A652-742C-2C8FD54DD53E}"/>
          </ac:spMkLst>
        </pc:spChg>
        <pc:spChg chg="add mod">
          <ac:chgData name="Jim Fleming" userId="161791bae1afb603" providerId="LiveId" clId="{E788F247-366A-134E-94F6-EF7ECDA605B6}" dt="2022-07-29T20:28:49.172" v="404" actId="207"/>
          <ac:spMkLst>
            <pc:docMk/>
            <pc:sldMk cId="2490714076" sldId="338"/>
            <ac:spMk id="6" creationId="{ADD80691-3741-8E14-C8BE-DF6EE94B0338}"/>
          </ac:spMkLst>
        </pc:spChg>
        <pc:spChg chg="add mod">
          <ac:chgData name="Jim Fleming" userId="161791bae1afb603" providerId="LiveId" clId="{E788F247-366A-134E-94F6-EF7ECDA605B6}" dt="2022-07-29T20:29:05.986" v="407" actId="207"/>
          <ac:spMkLst>
            <pc:docMk/>
            <pc:sldMk cId="2490714076" sldId="338"/>
            <ac:spMk id="7" creationId="{7ED1F15C-A525-7926-01DC-DE6CE58C3367}"/>
          </ac:spMkLst>
        </pc:spChg>
      </pc:sldChg>
      <pc:sldChg chg="modSp add mod">
        <pc:chgData name="Jim Fleming" userId="161791bae1afb603" providerId="LiveId" clId="{E788F247-366A-134E-94F6-EF7ECDA605B6}" dt="2022-07-30T13:54:46.362" v="1674" actId="207"/>
        <pc:sldMkLst>
          <pc:docMk/>
          <pc:sldMk cId="1496580575" sldId="339"/>
        </pc:sldMkLst>
        <pc:spChg chg="mod">
          <ac:chgData name="Jim Fleming" userId="161791bae1afb603" providerId="LiveId" clId="{E788F247-366A-134E-94F6-EF7ECDA605B6}" dt="2022-07-29T20:30:43.118" v="444" actId="20577"/>
          <ac:spMkLst>
            <pc:docMk/>
            <pc:sldMk cId="1496580575" sldId="339"/>
            <ac:spMk id="2" creationId="{56E8B136-55D1-C229-815B-0FAB21102D38}"/>
          </ac:spMkLst>
        </pc:spChg>
        <pc:spChg chg="mod">
          <ac:chgData name="Jim Fleming" userId="161791bae1afb603" providerId="LiveId" clId="{E788F247-366A-134E-94F6-EF7ECDA605B6}" dt="2022-07-30T13:54:46.362" v="1674" actId="207"/>
          <ac:spMkLst>
            <pc:docMk/>
            <pc:sldMk cId="1496580575" sldId="339"/>
            <ac:spMk id="3" creationId="{D7D72439-284A-008E-61E4-489A6FFD0D14}"/>
          </ac:spMkLst>
        </pc:spChg>
      </pc:sldChg>
      <pc:sldChg chg="addSp delSp modSp new mod setBg setClrOvrMap">
        <pc:chgData name="Jim Fleming" userId="161791bae1afb603" providerId="LiveId" clId="{E788F247-366A-134E-94F6-EF7ECDA605B6}" dt="2022-07-30T14:35:25.317" v="2178" actId="1076"/>
        <pc:sldMkLst>
          <pc:docMk/>
          <pc:sldMk cId="1128299552" sldId="340"/>
        </pc:sldMkLst>
        <pc:spChg chg="del">
          <ac:chgData name="Jim Fleming" userId="161791bae1afb603" providerId="LiveId" clId="{E788F247-366A-134E-94F6-EF7ECDA605B6}" dt="2022-07-29T20:31:46.564" v="451" actId="478"/>
          <ac:spMkLst>
            <pc:docMk/>
            <pc:sldMk cId="1128299552" sldId="340"/>
            <ac:spMk id="2" creationId="{CCB1090D-02B1-AEBD-EB9B-1BFD69C6A12B}"/>
          </ac:spMkLst>
        </pc:spChg>
        <pc:spChg chg="del">
          <ac:chgData name="Jim Fleming" userId="161791bae1afb603" providerId="LiveId" clId="{E788F247-366A-134E-94F6-EF7ECDA605B6}" dt="2022-07-29T20:31:47.553" v="452" actId="478"/>
          <ac:spMkLst>
            <pc:docMk/>
            <pc:sldMk cId="1128299552" sldId="340"/>
            <ac:spMk id="3" creationId="{079B3C16-8A26-B4F6-FC86-CC65344D8F73}"/>
          </ac:spMkLst>
        </pc:spChg>
        <pc:spChg chg="add mod">
          <ac:chgData name="Jim Fleming" userId="161791bae1afb603" providerId="LiveId" clId="{E788F247-366A-134E-94F6-EF7ECDA605B6}" dt="2022-07-30T14:35:25.317" v="2178" actId="1076"/>
          <ac:spMkLst>
            <pc:docMk/>
            <pc:sldMk cId="1128299552" sldId="340"/>
            <ac:spMk id="5" creationId="{DC0B7EBA-F1F5-995C-10F3-31D9DC7A0B77}"/>
          </ac:spMkLst>
        </pc:spChg>
        <pc:picChg chg="add mod">
          <ac:chgData name="Jim Fleming" userId="161791bae1afb603" providerId="LiveId" clId="{E788F247-366A-134E-94F6-EF7ECDA605B6}" dt="2022-07-29T20:32:05.276" v="454" actId="26606"/>
          <ac:picMkLst>
            <pc:docMk/>
            <pc:sldMk cId="1128299552" sldId="340"/>
            <ac:picMk id="1026" creationId="{F7784671-B614-0C03-6BCA-FB269534F0B0}"/>
          </ac:picMkLst>
        </pc:picChg>
      </pc:sldChg>
      <pc:sldChg chg="add del ord">
        <pc:chgData name="Jim Fleming" userId="161791bae1afb603" providerId="LiveId" clId="{E788F247-366A-134E-94F6-EF7ECDA605B6}" dt="2022-07-29T20:33:33.230" v="469" actId="2696"/>
        <pc:sldMkLst>
          <pc:docMk/>
          <pc:sldMk cId="3997969544" sldId="341"/>
        </pc:sldMkLst>
      </pc:sldChg>
      <pc:sldChg chg="modSp add del mod ord">
        <pc:chgData name="Jim Fleming" userId="161791bae1afb603" providerId="LiveId" clId="{E788F247-366A-134E-94F6-EF7ECDA605B6}" dt="2022-07-29T21:45:04.916" v="1326" actId="2696"/>
        <pc:sldMkLst>
          <pc:docMk/>
          <pc:sldMk cId="407363791" sldId="342"/>
        </pc:sldMkLst>
        <pc:spChg chg="mod">
          <ac:chgData name="Jim Fleming" userId="161791bae1afb603" providerId="LiveId" clId="{E788F247-366A-134E-94F6-EF7ECDA605B6}" dt="2022-07-29T21:44:11" v="1311" actId="5793"/>
          <ac:spMkLst>
            <pc:docMk/>
            <pc:sldMk cId="407363791" sldId="342"/>
            <ac:spMk id="2" creationId="{56E8B136-55D1-C229-815B-0FAB21102D38}"/>
          </ac:spMkLst>
        </pc:spChg>
      </pc:sldChg>
      <pc:sldChg chg="addSp delSp modSp add mod setBg setClrOvrMap">
        <pc:chgData name="Jim Fleming" userId="161791bae1afb603" providerId="LiveId" clId="{E788F247-366A-134E-94F6-EF7ECDA605B6}" dt="2022-07-29T21:23:47.663" v="761" actId="1076"/>
        <pc:sldMkLst>
          <pc:docMk/>
          <pc:sldMk cId="2140641292" sldId="343"/>
        </pc:sldMkLst>
        <pc:spChg chg="mod">
          <ac:chgData name="Jim Fleming" userId="161791bae1afb603" providerId="LiveId" clId="{E788F247-366A-134E-94F6-EF7ECDA605B6}" dt="2022-07-29T21:23:47.663" v="761" actId="1076"/>
          <ac:spMkLst>
            <pc:docMk/>
            <pc:sldMk cId="2140641292" sldId="343"/>
            <ac:spMk id="2" creationId="{56E8B136-55D1-C229-815B-0FAB21102D38}"/>
          </ac:spMkLst>
        </pc:spChg>
        <pc:spChg chg="mod ord">
          <ac:chgData name="Jim Fleming" userId="161791bae1afb603" providerId="LiveId" clId="{E788F247-366A-134E-94F6-EF7ECDA605B6}" dt="2022-07-29T21:23:47.663" v="761" actId="1076"/>
          <ac:spMkLst>
            <pc:docMk/>
            <pc:sldMk cId="2140641292" sldId="343"/>
            <ac:spMk id="3" creationId="{D7D72439-284A-008E-61E4-489A6FFD0D14}"/>
          </ac:spMkLst>
        </pc:spChg>
        <pc:spChg chg="add">
          <ac:chgData name="Jim Fleming" userId="161791bae1afb603" providerId="LiveId" clId="{E788F247-366A-134E-94F6-EF7ECDA605B6}" dt="2022-07-29T21:22:07.431" v="712" actId="26606"/>
          <ac:spMkLst>
            <pc:docMk/>
            <pc:sldMk cId="2140641292" sldId="343"/>
            <ac:spMk id="2055" creationId="{9B76D444-2756-434F-AE61-96D69830C13E}"/>
          </ac:spMkLst>
        </pc:spChg>
        <pc:spChg chg="add">
          <ac:chgData name="Jim Fleming" userId="161791bae1afb603" providerId="LiveId" clId="{E788F247-366A-134E-94F6-EF7ECDA605B6}" dt="2022-07-29T21:22:07.431" v="712" actId="26606"/>
          <ac:spMkLst>
            <pc:docMk/>
            <pc:sldMk cId="2140641292" sldId="343"/>
            <ac:spMk id="2057" creationId="{0AF80B57-54E2-4D01-8731-3F38B0C56C95}"/>
          </ac:spMkLst>
        </pc:spChg>
        <pc:picChg chg="del">
          <ac:chgData name="Jim Fleming" userId="161791bae1afb603" providerId="LiveId" clId="{E788F247-366A-134E-94F6-EF7ECDA605B6}" dt="2022-07-29T21:20:11.788" v="697" actId="478"/>
          <ac:picMkLst>
            <pc:docMk/>
            <pc:sldMk cId="2140641292" sldId="343"/>
            <ac:picMk id="5" creationId="{3A76972D-22C4-F901-AF69-A66D2D1DD233}"/>
          </ac:picMkLst>
        </pc:picChg>
        <pc:picChg chg="add mod">
          <ac:chgData name="Jim Fleming" userId="161791bae1afb603" providerId="LiveId" clId="{E788F247-366A-134E-94F6-EF7ECDA605B6}" dt="2022-07-29T21:22:15.175" v="714" actId="27614"/>
          <ac:picMkLst>
            <pc:docMk/>
            <pc:sldMk cId="2140641292" sldId="343"/>
            <ac:picMk id="2050" creationId="{EB538700-6C85-7BE4-4ACD-5ED9ED34AB5B}"/>
          </ac:picMkLst>
        </pc:picChg>
        <pc:picChg chg="add del mod">
          <ac:chgData name="Jim Fleming" userId="161791bae1afb603" providerId="LiveId" clId="{E788F247-366A-134E-94F6-EF7ECDA605B6}" dt="2022-07-29T21:19:03.410" v="478" actId="478"/>
          <ac:picMkLst>
            <pc:docMk/>
            <pc:sldMk cId="2140641292" sldId="343"/>
            <ac:picMk id="2052" creationId="{D3B642A2-30C1-CE77-AC19-250A5EF612C4}"/>
          </ac:picMkLst>
        </pc:picChg>
      </pc:sldChg>
      <pc:sldChg chg="addSp delSp modSp add del">
        <pc:chgData name="Jim Fleming" userId="161791bae1afb603" providerId="LiveId" clId="{E788F247-366A-134E-94F6-EF7ECDA605B6}" dt="2022-07-29T21:23:54.449" v="762" actId="2696"/>
        <pc:sldMkLst>
          <pc:docMk/>
          <pc:sldMk cId="1169142876" sldId="344"/>
        </pc:sldMkLst>
        <pc:picChg chg="del">
          <ac:chgData name="Jim Fleming" userId="161791bae1afb603" providerId="LiveId" clId="{E788F247-366A-134E-94F6-EF7ECDA605B6}" dt="2022-07-29T21:21:45.169" v="709" actId="478"/>
          <ac:picMkLst>
            <pc:docMk/>
            <pc:sldMk cId="1169142876" sldId="344"/>
            <ac:picMk id="2050" creationId="{EB538700-6C85-7BE4-4ACD-5ED9ED34AB5B}"/>
          </ac:picMkLst>
        </pc:picChg>
        <pc:picChg chg="add mod">
          <ac:chgData name="Jim Fleming" userId="161791bae1afb603" providerId="LiveId" clId="{E788F247-366A-134E-94F6-EF7ECDA605B6}" dt="2022-07-29T21:21:51.445" v="711" actId="14100"/>
          <ac:picMkLst>
            <pc:docMk/>
            <pc:sldMk cId="1169142876" sldId="344"/>
            <ac:picMk id="4098" creationId="{F2E408A0-9F1D-3E0C-81F1-9E502582F23B}"/>
          </ac:picMkLst>
        </pc:picChg>
      </pc:sldChg>
      <pc:sldChg chg="addSp delSp modSp add mod ord">
        <pc:chgData name="Jim Fleming" userId="161791bae1afb603" providerId="LiveId" clId="{E788F247-366A-134E-94F6-EF7ECDA605B6}" dt="2022-07-30T13:57:52.875" v="1715" actId="20578"/>
        <pc:sldMkLst>
          <pc:docMk/>
          <pc:sldMk cId="1973120283" sldId="344"/>
        </pc:sldMkLst>
        <pc:spChg chg="del mod">
          <ac:chgData name="Jim Fleming" userId="161791bae1afb603" providerId="LiveId" clId="{E788F247-366A-134E-94F6-EF7ECDA605B6}" dt="2022-07-29T21:24:40.214" v="768" actId="478"/>
          <ac:spMkLst>
            <pc:docMk/>
            <pc:sldMk cId="1973120283" sldId="344"/>
            <ac:spMk id="2" creationId="{56E8B136-55D1-C229-815B-0FAB21102D38}"/>
          </ac:spMkLst>
        </pc:spChg>
        <pc:spChg chg="del mod ord">
          <ac:chgData name="Jim Fleming" userId="161791bae1afb603" providerId="LiveId" clId="{E788F247-366A-134E-94F6-EF7ECDA605B6}" dt="2022-07-29T21:24:40.214" v="768" actId="478"/>
          <ac:spMkLst>
            <pc:docMk/>
            <pc:sldMk cId="1973120283" sldId="344"/>
            <ac:spMk id="3" creationId="{D7D72439-284A-008E-61E4-489A6FFD0D14}"/>
          </ac:spMkLst>
        </pc:spChg>
        <pc:spChg chg="add del mod">
          <ac:chgData name="Jim Fleming" userId="161791bae1afb603" providerId="LiveId" clId="{E788F247-366A-134E-94F6-EF7ECDA605B6}" dt="2022-07-29T21:24:42.198" v="769" actId="478"/>
          <ac:spMkLst>
            <pc:docMk/>
            <pc:sldMk cId="1973120283" sldId="344"/>
            <ac:spMk id="5" creationId="{61B708F1-F89C-14A3-16FE-6410A64F0337}"/>
          </ac:spMkLst>
        </pc:spChg>
        <pc:spChg chg="add del mod">
          <ac:chgData name="Jim Fleming" userId="161791bae1afb603" providerId="LiveId" clId="{E788F247-366A-134E-94F6-EF7ECDA605B6}" dt="2022-07-29T21:24:43.431" v="770" actId="478"/>
          <ac:spMkLst>
            <pc:docMk/>
            <pc:sldMk cId="1973120283" sldId="344"/>
            <ac:spMk id="7" creationId="{47A554E2-9759-1A6C-1F31-9D5F5ECAF24B}"/>
          </ac:spMkLst>
        </pc:spChg>
        <pc:spChg chg="add del mod">
          <ac:chgData name="Jim Fleming" userId="161791bae1afb603" providerId="LiveId" clId="{E788F247-366A-134E-94F6-EF7ECDA605B6}" dt="2022-07-29T21:26:13.718" v="779" actId="478"/>
          <ac:spMkLst>
            <pc:docMk/>
            <pc:sldMk cId="1973120283" sldId="344"/>
            <ac:spMk id="8" creationId="{23991F45-EEF2-B059-0743-7F2A00A5EE13}"/>
          </ac:spMkLst>
        </pc:spChg>
        <pc:spChg chg="add del mod">
          <ac:chgData name="Jim Fleming" userId="161791bae1afb603" providerId="LiveId" clId="{E788F247-366A-134E-94F6-EF7ECDA605B6}" dt="2022-07-29T21:26:14.903" v="780" actId="478"/>
          <ac:spMkLst>
            <pc:docMk/>
            <pc:sldMk cId="1973120283" sldId="344"/>
            <ac:spMk id="9" creationId="{90505F7C-8ADC-D039-E6CB-3F51CB71A502}"/>
          </ac:spMkLst>
        </pc:spChg>
        <pc:spChg chg="add del mod">
          <ac:chgData name="Jim Fleming" userId="161791bae1afb603" providerId="LiveId" clId="{E788F247-366A-134E-94F6-EF7ECDA605B6}" dt="2022-07-29T21:26:17.680" v="782" actId="478"/>
          <ac:spMkLst>
            <pc:docMk/>
            <pc:sldMk cId="1973120283" sldId="344"/>
            <ac:spMk id="11" creationId="{158024B3-07A2-C636-0687-2ECCAAD9CB51}"/>
          </ac:spMkLst>
        </pc:spChg>
        <pc:spChg chg="add del mod">
          <ac:chgData name="Jim Fleming" userId="161791bae1afb603" providerId="LiveId" clId="{E788F247-366A-134E-94F6-EF7ECDA605B6}" dt="2022-07-29T21:26:16.616" v="781" actId="478"/>
          <ac:spMkLst>
            <pc:docMk/>
            <pc:sldMk cId="1973120283" sldId="344"/>
            <ac:spMk id="13" creationId="{EDA47BF7-FD05-6C9B-A659-19DD0264C88E}"/>
          </ac:spMkLst>
        </pc:spChg>
        <pc:spChg chg="add mod">
          <ac:chgData name="Jim Fleming" userId="161791bae1afb603" providerId="LiveId" clId="{E788F247-366A-134E-94F6-EF7ECDA605B6}" dt="2022-07-29T21:49:06.761" v="1485" actId="1076"/>
          <ac:spMkLst>
            <pc:docMk/>
            <pc:sldMk cId="1973120283" sldId="344"/>
            <ac:spMk id="14" creationId="{5F776F3F-31E1-B7AA-5D11-1AB1A9490BFE}"/>
          </ac:spMkLst>
        </pc:spChg>
        <pc:spChg chg="add mod">
          <ac:chgData name="Jim Fleming" userId="161791bae1afb603" providerId="LiveId" clId="{E788F247-366A-134E-94F6-EF7ECDA605B6}" dt="2022-07-29T21:49:06.761" v="1485" actId="1076"/>
          <ac:spMkLst>
            <pc:docMk/>
            <pc:sldMk cId="1973120283" sldId="344"/>
            <ac:spMk id="15" creationId="{471D51D5-D023-7649-17ED-5DEAD848493E}"/>
          </ac:spMkLst>
        </pc:spChg>
        <pc:spChg chg="del">
          <ac:chgData name="Jim Fleming" userId="161791bae1afb603" providerId="LiveId" clId="{E788F247-366A-134E-94F6-EF7ECDA605B6}" dt="2022-07-29T21:24:35.469" v="767" actId="26606"/>
          <ac:spMkLst>
            <pc:docMk/>
            <pc:sldMk cId="1973120283" sldId="344"/>
            <ac:spMk id="2055" creationId="{9B76D444-2756-434F-AE61-96D69830C13E}"/>
          </ac:spMkLst>
        </pc:spChg>
        <pc:spChg chg="del">
          <ac:chgData name="Jim Fleming" userId="161791bae1afb603" providerId="LiveId" clId="{E788F247-366A-134E-94F6-EF7ECDA605B6}" dt="2022-07-29T21:24:35.469" v="767" actId="26606"/>
          <ac:spMkLst>
            <pc:docMk/>
            <pc:sldMk cId="1973120283" sldId="344"/>
            <ac:spMk id="2057" creationId="{0AF80B57-54E2-4D01-8731-3F38B0C56C95}"/>
          </ac:spMkLst>
        </pc:spChg>
        <pc:spChg chg="add del">
          <ac:chgData name="Jim Fleming" userId="161791bae1afb603" providerId="LiveId" clId="{E788F247-366A-134E-94F6-EF7ECDA605B6}" dt="2022-07-29T21:25:53.179" v="777" actId="26606"/>
          <ac:spMkLst>
            <pc:docMk/>
            <pc:sldMk cId="1973120283" sldId="344"/>
            <ac:spMk id="6151" creationId="{9B76D444-2756-434F-AE61-96D69830C13E}"/>
          </ac:spMkLst>
        </pc:spChg>
        <pc:spChg chg="add del">
          <ac:chgData name="Jim Fleming" userId="161791bae1afb603" providerId="LiveId" clId="{E788F247-366A-134E-94F6-EF7ECDA605B6}" dt="2022-07-29T21:25:53.179" v="777" actId="26606"/>
          <ac:spMkLst>
            <pc:docMk/>
            <pc:sldMk cId="1973120283" sldId="344"/>
            <ac:spMk id="6153" creationId="{0AF80B57-54E2-4D01-8731-3F38B0C56C95}"/>
          </ac:spMkLst>
        </pc:spChg>
        <pc:spChg chg="add">
          <ac:chgData name="Jim Fleming" userId="161791bae1afb603" providerId="LiveId" clId="{E788F247-366A-134E-94F6-EF7ECDA605B6}" dt="2022-07-29T21:25:53.179" v="777" actId="26606"/>
          <ac:spMkLst>
            <pc:docMk/>
            <pc:sldMk cId="1973120283" sldId="344"/>
            <ac:spMk id="6158" creationId="{B0792D4F-247E-46FE-85FC-881DEFA41D94}"/>
          </ac:spMkLst>
        </pc:spChg>
        <pc:picChg chg="del">
          <ac:chgData name="Jim Fleming" userId="161791bae1afb603" providerId="LiveId" clId="{E788F247-366A-134E-94F6-EF7ECDA605B6}" dt="2022-07-29T21:24:24.608" v="764" actId="478"/>
          <ac:picMkLst>
            <pc:docMk/>
            <pc:sldMk cId="1973120283" sldId="344"/>
            <ac:picMk id="2050" creationId="{EB538700-6C85-7BE4-4ACD-5ED9ED34AB5B}"/>
          </ac:picMkLst>
        </pc:picChg>
        <pc:picChg chg="add del mod">
          <ac:chgData name="Jim Fleming" userId="161791bae1afb603" providerId="LiveId" clId="{E788F247-366A-134E-94F6-EF7ECDA605B6}" dt="2022-07-29T21:25:32.608" v="772" actId="478"/>
          <ac:picMkLst>
            <pc:docMk/>
            <pc:sldMk cId="1973120283" sldId="344"/>
            <ac:picMk id="6146" creationId="{EED91768-1F05-371A-B24A-321640F885D4}"/>
          </ac:picMkLst>
        </pc:picChg>
        <pc:picChg chg="add mod ord">
          <ac:chgData name="Jim Fleming" userId="161791bae1afb603" providerId="LiveId" clId="{E788F247-366A-134E-94F6-EF7ECDA605B6}" dt="2022-07-29T21:26:11.072" v="778" actId="196"/>
          <ac:picMkLst>
            <pc:docMk/>
            <pc:sldMk cId="1973120283" sldId="344"/>
            <ac:picMk id="6148" creationId="{CED99999-D45D-7932-479E-91D982F1EB87}"/>
          </ac:picMkLst>
        </pc:picChg>
        <pc:cxnChg chg="add">
          <ac:chgData name="Jim Fleming" userId="161791bae1afb603" providerId="LiveId" clId="{E788F247-366A-134E-94F6-EF7ECDA605B6}" dt="2022-07-29T21:25:53.179" v="777" actId="26606"/>
          <ac:cxnSpMkLst>
            <pc:docMk/>
            <pc:sldMk cId="1973120283" sldId="344"/>
            <ac:cxnSpMk id="6160" creationId="{7AD0F4D2-80E7-4A78-82EE-BEAEE4945407}"/>
          </ac:cxnSpMkLst>
        </pc:cxnChg>
      </pc:sldChg>
      <pc:sldChg chg="addSp delSp modSp add mod ord modAnim">
        <pc:chgData name="Jim Fleming" userId="161791bae1afb603" providerId="LiveId" clId="{E788F247-366A-134E-94F6-EF7ECDA605B6}" dt="2022-07-30T13:57:35.419" v="1714" actId="20577"/>
        <pc:sldMkLst>
          <pc:docMk/>
          <pc:sldMk cId="2106496173" sldId="345"/>
        </pc:sldMkLst>
        <pc:spChg chg="mod">
          <ac:chgData name="Jim Fleming" userId="161791bae1afb603" providerId="LiveId" clId="{E788F247-366A-134E-94F6-EF7ECDA605B6}" dt="2022-07-29T21:42:33.268" v="1220" actId="20577"/>
          <ac:spMkLst>
            <pc:docMk/>
            <pc:sldMk cId="2106496173" sldId="345"/>
            <ac:spMk id="2" creationId="{56E8B136-55D1-C229-815B-0FAB21102D38}"/>
          </ac:spMkLst>
        </pc:spChg>
        <pc:spChg chg="del mod">
          <ac:chgData name="Jim Fleming" userId="161791bae1afb603" providerId="LiveId" clId="{E788F247-366A-134E-94F6-EF7ECDA605B6}" dt="2022-07-29T21:37:02.692" v="1012" actId="478"/>
          <ac:spMkLst>
            <pc:docMk/>
            <pc:sldMk cId="2106496173" sldId="345"/>
            <ac:spMk id="3" creationId="{D7D72439-284A-008E-61E4-489A6FFD0D14}"/>
          </ac:spMkLst>
        </pc:spChg>
        <pc:spChg chg="add mod">
          <ac:chgData name="Jim Fleming" userId="161791bae1afb603" providerId="LiveId" clId="{E788F247-366A-134E-94F6-EF7ECDA605B6}" dt="2022-07-29T21:39:17.581" v="1040"/>
          <ac:spMkLst>
            <pc:docMk/>
            <pc:sldMk cId="2106496173" sldId="345"/>
            <ac:spMk id="7" creationId="{F5404E9C-2D05-37C5-2A3A-82418FE450A2}"/>
          </ac:spMkLst>
        </pc:spChg>
        <pc:spChg chg="add mod">
          <ac:chgData name="Jim Fleming" userId="161791bae1afb603" providerId="LiveId" clId="{E788F247-366A-134E-94F6-EF7ECDA605B6}" dt="2022-07-29T21:39:17.581" v="1040"/>
          <ac:spMkLst>
            <pc:docMk/>
            <pc:sldMk cId="2106496173" sldId="345"/>
            <ac:spMk id="8" creationId="{3C506383-530F-95EF-D629-420F583D5C19}"/>
          </ac:spMkLst>
        </pc:spChg>
        <pc:spChg chg="add mod">
          <ac:chgData name="Jim Fleming" userId="161791bae1afb603" providerId="LiveId" clId="{E788F247-366A-134E-94F6-EF7ECDA605B6}" dt="2022-07-30T13:57:35.419" v="1714" actId="20577"/>
          <ac:spMkLst>
            <pc:docMk/>
            <pc:sldMk cId="2106496173" sldId="345"/>
            <ac:spMk id="9" creationId="{E44972CE-047D-02C0-F437-7E302653E289}"/>
          </ac:spMkLst>
        </pc:spChg>
        <pc:grpChg chg="add del mod">
          <ac:chgData name="Jim Fleming" userId="161791bae1afb603" providerId="LiveId" clId="{E788F247-366A-134E-94F6-EF7ECDA605B6}" dt="2022-07-29T21:41:06.704" v="1046" actId="478"/>
          <ac:grpSpMkLst>
            <pc:docMk/>
            <pc:sldMk cId="2106496173" sldId="345"/>
            <ac:grpSpMk id="6" creationId="{210FDAEE-B541-3E70-89DF-0DD0CC22B336}"/>
          </ac:grpSpMkLst>
        </pc:grpChg>
        <pc:graphicFrameChg chg="add del mod modGraphic">
          <ac:chgData name="Jim Fleming" userId="161791bae1afb603" providerId="LiveId" clId="{E788F247-366A-134E-94F6-EF7ECDA605B6}" dt="2022-07-29T21:41:04.426" v="1045" actId="478"/>
          <ac:graphicFrameMkLst>
            <pc:docMk/>
            <pc:sldMk cId="2106496173" sldId="345"/>
            <ac:graphicFrameMk id="4" creationId="{D818C693-1003-8406-F1B8-174107F11529}"/>
          </ac:graphicFrameMkLst>
        </pc:graphicFrameChg>
      </pc:sldChg>
      <pc:sldChg chg="new del">
        <pc:chgData name="Jim Fleming" userId="161791bae1afb603" providerId="LiveId" clId="{E788F247-366A-134E-94F6-EF7ECDA605B6}" dt="2022-07-29T21:41:16.094" v="1050" actId="2696"/>
        <pc:sldMkLst>
          <pc:docMk/>
          <pc:sldMk cId="2993589072" sldId="346"/>
        </pc:sldMkLst>
      </pc:sldChg>
      <pc:sldChg chg="add del ord">
        <pc:chgData name="Jim Fleming" userId="161791bae1afb603" providerId="LiveId" clId="{E788F247-366A-134E-94F6-EF7ECDA605B6}" dt="2022-07-29T21:45:11.691" v="1330" actId="2696"/>
        <pc:sldMkLst>
          <pc:docMk/>
          <pc:sldMk cId="1558380582" sldId="347"/>
        </pc:sldMkLst>
      </pc:sldChg>
      <pc:sldChg chg="add del ord">
        <pc:chgData name="Jim Fleming" userId="161791bae1afb603" providerId="LiveId" clId="{E788F247-366A-134E-94F6-EF7ECDA605B6}" dt="2022-07-29T21:45:15.053" v="1331" actId="2696"/>
        <pc:sldMkLst>
          <pc:docMk/>
          <pc:sldMk cId="2930435792" sldId="348"/>
        </pc:sldMkLst>
      </pc:sldChg>
      <pc:sldChg chg="add del">
        <pc:chgData name="Jim Fleming" userId="161791bae1afb603" providerId="LiveId" clId="{E788F247-366A-134E-94F6-EF7ECDA605B6}" dt="2022-07-29T21:45:05.724" v="1327" actId="2696"/>
        <pc:sldMkLst>
          <pc:docMk/>
          <pc:sldMk cId="778471524" sldId="349"/>
        </pc:sldMkLst>
      </pc:sldChg>
      <pc:sldChg chg="add ord">
        <pc:chgData name="Jim Fleming" userId="161791bae1afb603" providerId="LiveId" clId="{E788F247-366A-134E-94F6-EF7ECDA605B6}" dt="2022-07-29T21:45:01.627" v="1325" actId="20578"/>
        <pc:sldMkLst>
          <pc:docMk/>
          <pc:sldMk cId="232880010" sldId="350"/>
        </pc:sldMkLst>
      </pc:sldChg>
      <pc:sldChg chg="add ord">
        <pc:chgData name="Jim Fleming" userId="161791bae1afb603" providerId="LiveId" clId="{E788F247-366A-134E-94F6-EF7ECDA605B6}" dt="2022-07-29T21:45:09.990" v="1329" actId="20578"/>
        <pc:sldMkLst>
          <pc:docMk/>
          <pc:sldMk cId="3141881432" sldId="351"/>
        </pc:sldMkLst>
      </pc:sldChg>
      <pc:sldChg chg="add ord">
        <pc:chgData name="Jim Fleming" userId="161791bae1afb603" providerId="LiveId" clId="{E788F247-366A-134E-94F6-EF7ECDA605B6}" dt="2022-07-29T21:45:19.244" v="1333" actId="20578"/>
        <pc:sldMkLst>
          <pc:docMk/>
          <pc:sldMk cId="1057515346" sldId="352"/>
        </pc:sldMkLst>
      </pc:sldChg>
      <pc:sldChg chg="add del ord">
        <pc:chgData name="Jim Fleming" userId="161791bae1afb603" providerId="LiveId" clId="{E788F247-366A-134E-94F6-EF7ECDA605B6}" dt="2022-07-30T13:58:05.300" v="1716" actId="2696"/>
        <pc:sldMkLst>
          <pc:docMk/>
          <pc:sldMk cId="3973137776" sldId="353"/>
        </pc:sldMkLst>
      </pc:sldChg>
      <pc:sldChg chg="addSp delSp modSp add mod ord">
        <pc:chgData name="Jim Fleming" userId="161791bae1afb603" providerId="LiveId" clId="{E788F247-366A-134E-94F6-EF7ECDA605B6}" dt="2022-07-30T14:00:02.737" v="1930" actId="14100"/>
        <pc:sldMkLst>
          <pc:docMk/>
          <pc:sldMk cId="3980784056" sldId="354"/>
        </pc:sldMkLst>
        <pc:spChg chg="add del mod">
          <ac:chgData name="Jim Fleming" userId="161791bae1afb603" providerId="LiveId" clId="{E788F247-366A-134E-94F6-EF7ECDA605B6}" dt="2022-07-29T21:47:44.376" v="1360" actId="478"/>
          <ac:spMkLst>
            <pc:docMk/>
            <pc:sldMk cId="3980784056" sldId="354"/>
            <ac:spMk id="3" creationId="{6F4BAD50-C46A-2471-8F05-F541955408C7}"/>
          </ac:spMkLst>
        </pc:spChg>
        <pc:spChg chg="add del mod">
          <ac:chgData name="Jim Fleming" userId="161791bae1afb603" providerId="LiveId" clId="{E788F247-366A-134E-94F6-EF7ECDA605B6}" dt="2022-07-29T21:47:45.121" v="1361" actId="478"/>
          <ac:spMkLst>
            <pc:docMk/>
            <pc:sldMk cId="3980784056" sldId="354"/>
            <ac:spMk id="5" creationId="{D18618B9-99CF-00FA-8E56-988FA756647A}"/>
          </ac:spMkLst>
        </pc:spChg>
        <pc:spChg chg="add mod">
          <ac:chgData name="Jim Fleming" userId="161791bae1afb603" providerId="LiveId" clId="{E788F247-366A-134E-94F6-EF7ECDA605B6}" dt="2022-07-29T21:50:08.512" v="1591" actId="1076"/>
          <ac:spMkLst>
            <pc:docMk/>
            <pc:sldMk cId="3980784056" sldId="354"/>
            <ac:spMk id="6" creationId="{D7C5DCB2-FE9C-D43A-BFA6-2251DABF1E0D}"/>
          </ac:spMkLst>
        </pc:spChg>
        <pc:spChg chg="add mod">
          <ac:chgData name="Jim Fleming" userId="161791bae1afb603" providerId="LiveId" clId="{E788F247-366A-134E-94F6-EF7ECDA605B6}" dt="2022-07-30T14:00:02.737" v="1930" actId="14100"/>
          <ac:spMkLst>
            <pc:docMk/>
            <pc:sldMk cId="3980784056" sldId="354"/>
            <ac:spMk id="7" creationId="{47373CE5-F17B-81FD-87B5-1339FAEAC35D}"/>
          </ac:spMkLst>
        </pc:spChg>
        <pc:spChg chg="del mod">
          <ac:chgData name="Jim Fleming" userId="161791bae1afb603" providerId="LiveId" clId="{E788F247-366A-134E-94F6-EF7ECDA605B6}" dt="2022-07-29T21:47:40.869" v="1358" actId="478"/>
          <ac:spMkLst>
            <pc:docMk/>
            <pc:sldMk cId="3980784056" sldId="354"/>
            <ac:spMk id="14" creationId="{5F776F3F-31E1-B7AA-5D11-1AB1A9490BFE}"/>
          </ac:spMkLst>
        </pc:spChg>
        <pc:spChg chg="del mod ord">
          <ac:chgData name="Jim Fleming" userId="161791bae1afb603" providerId="LiveId" clId="{E788F247-366A-134E-94F6-EF7ECDA605B6}" dt="2022-07-29T21:47:42.684" v="1359" actId="478"/>
          <ac:spMkLst>
            <pc:docMk/>
            <pc:sldMk cId="3980784056" sldId="354"/>
            <ac:spMk id="15" creationId="{471D51D5-D023-7649-17ED-5DEAD848493E}"/>
          </ac:spMkLst>
        </pc:spChg>
        <pc:spChg chg="del">
          <ac:chgData name="Jim Fleming" userId="161791bae1afb603" providerId="LiveId" clId="{E788F247-366A-134E-94F6-EF7ECDA605B6}" dt="2022-07-29T21:47:23.680" v="1355" actId="26606"/>
          <ac:spMkLst>
            <pc:docMk/>
            <pc:sldMk cId="3980784056" sldId="354"/>
            <ac:spMk id="6158" creationId="{B0792D4F-247E-46FE-85FC-881DEFA41D94}"/>
          </ac:spMkLst>
        </pc:spChg>
        <pc:spChg chg="add">
          <ac:chgData name="Jim Fleming" userId="161791bae1afb603" providerId="LiveId" clId="{E788F247-366A-134E-94F6-EF7ECDA605B6}" dt="2022-07-29T21:47:23.680" v="1355" actId="26606"/>
          <ac:spMkLst>
            <pc:docMk/>
            <pc:sldMk cId="3980784056" sldId="354"/>
            <ac:spMk id="8199" creationId="{B0792D4F-247E-46FE-85FC-881DEFA41D94}"/>
          </ac:spMkLst>
        </pc:spChg>
        <pc:picChg chg="del">
          <ac:chgData name="Jim Fleming" userId="161791bae1afb603" providerId="LiveId" clId="{E788F247-366A-134E-94F6-EF7ECDA605B6}" dt="2022-07-29T21:47:17.265" v="1353" actId="478"/>
          <ac:picMkLst>
            <pc:docMk/>
            <pc:sldMk cId="3980784056" sldId="354"/>
            <ac:picMk id="6148" creationId="{CED99999-D45D-7932-479E-91D982F1EB87}"/>
          </ac:picMkLst>
        </pc:picChg>
        <pc:picChg chg="add mod">
          <ac:chgData name="Jim Fleming" userId="161791bae1afb603" providerId="LiveId" clId="{E788F247-366A-134E-94F6-EF7ECDA605B6}" dt="2022-07-29T21:47:33.044" v="1356" actId="196"/>
          <ac:picMkLst>
            <pc:docMk/>
            <pc:sldMk cId="3980784056" sldId="354"/>
            <ac:picMk id="8194" creationId="{36E15443-2AAB-81E0-A96B-FD28BAB98F90}"/>
          </ac:picMkLst>
        </pc:picChg>
        <pc:cxnChg chg="del">
          <ac:chgData name="Jim Fleming" userId="161791bae1afb603" providerId="LiveId" clId="{E788F247-366A-134E-94F6-EF7ECDA605B6}" dt="2022-07-29T21:47:23.680" v="1355" actId="26606"/>
          <ac:cxnSpMkLst>
            <pc:docMk/>
            <pc:sldMk cId="3980784056" sldId="354"/>
            <ac:cxnSpMk id="6160" creationId="{7AD0F4D2-80E7-4A78-82EE-BEAEE4945407}"/>
          </ac:cxnSpMkLst>
        </pc:cxnChg>
        <pc:cxnChg chg="add">
          <ac:chgData name="Jim Fleming" userId="161791bae1afb603" providerId="LiveId" clId="{E788F247-366A-134E-94F6-EF7ECDA605B6}" dt="2022-07-29T21:47:23.680" v="1355" actId="26606"/>
          <ac:cxnSpMkLst>
            <pc:docMk/>
            <pc:sldMk cId="3980784056" sldId="354"/>
            <ac:cxnSpMk id="8201" creationId="{7AD0F4D2-80E7-4A78-82EE-BEAEE4945407}"/>
          </ac:cxnSpMkLst>
        </pc:cxnChg>
      </pc:sldChg>
      <pc:sldChg chg="add ord">
        <pc:chgData name="Jim Fleming" userId="161791bae1afb603" providerId="LiveId" clId="{E788F247-366A-134E-94F6-EF7ECDA605B6}" dt="2022-07-29T21:50:28.983" v="1597" actId="20578"/>
        <pc:sldMkLst>
          <pc:docMk/>
          <pc:sldMk cId="2208797292" sldId="355"/>
        </pc:sldMkLst>
      </pc:sldChg>
      <pc:sldChg chg="add">
        <pc:chgData name="Jim Fleming" userId="161791bae1afb603" providerId="LiveId" clId="{E788F247-366A-134E-94F6-EF7ECDA605B6}" dt="2022-07-29T21:51:50.418" v="1598" actId="2890"/>
        <pc:sldMkLst>
          <pc:docMk/>
          <pc:sldMk cId="2159946359" sldId="356"/>
        </pc:sldMkLst>
      </pc:sldChg>
      <pc:sldChg chg="addSp delSp modSp add mod">
        <pc:chgData name="Jim Fleming" userId="161791bae1afb603" providerId="LiveId" clId="{E788F247-366A-134E-94F6-EF7ECDA605B6}" dt="2022-07-30T14:32:53.469" v="2177" actId="207"/>
        <pc:sldMkLst>
          <pc:docMk/>
          <pc:sldMk cId="2946250559" sldId="357"/>
        </pc:sldMkLst>
        <pc:spChg chg="del mod">
          <ac:chgData name="Jim Fleming" userId="161791bae1afb603" providerId="LiveId" clId="{E788F247-366A-134E-94F6-EF7ECDA605B6}" dt="2022-07-29T23:53:09.058" v="1659" actId="478"/>
          <ac:spMkLst>
            <pc:docMk/>
            <pc:sldMk cId="2946250559" sldId="357"/>
            <ac:spMk id="2" creationId="{56E8B136-55D1-C229-815B-0FAB21102D38}"/>
          </ac:spMkLst>
        </pc:spChg>
        <pc:spChg chg="del">
          <ac:chgData name="Jim Fleming" userId="161791bae1afb603" providerId="LiveId" clId="{E788F247-366A-134E-94F6-EF7ECDA605B6}" dt="2022-07-29T21:52:04.206" v="1613" actId="478"/>
          <ac:spMkLst>
            <pc:docMk/>
            <pc:sldMk cId="2946250559" sldId="357"/>
            <ac:spMk id="3" creationId="{D7D72439-284A-008E-61E4-489A6FFD0D14}"/>
          </ac:spMkLst>
        </pc:spChg>
        <pc:spChg chg="add del mod">
          <ac:chgData name="Jim Fleming" userId="161791bae1afb603" providerId="LiveId" clId="{E788F247-366A-134E-94F6-EF7ECDA605B6}" dt="2022-07-29T21:52:06.269" v="1614" actId="478"/>
          <ac:spMkLst>
            <pc:docMk/>
            <pc:sldMk cId="2946250559" sldId="357"/>
            <ac:spMk id="6" creationId="{2EC743FF-D1ED-414D-D6D6-1A5298EC46EB}"/>
          </ac:spMkLst>
        </pc:spChg>
        <pc:spChg chg="add del mod">
          <ac:chgData name="Jim Fleming" userId="161791bae1afb603" providerId="LiveId" clId="{E788F247-366A-134E-94F6-EF7ECDA605B6}" dt="2022-07-29T23:53:10.140" v="1660" actId="478"/>
          <ac:spMkLst>
            <pc:docMk/>
            <pc:sldMk cId="2946250559" sldId="357"/>
            <ac:spMk id="8" creationId="{8FE57C35-549F-726A-EE71-8E2C158F33A2}"/>
          </ac:spMkLst>
        </pc:spChg>
        <pc:spChg chg="add mod">
          <ac:chgData name="Jim Fleming" userId="161791bae1afb603" providerId="LiveId" clId="{E788F247-366A-134E-94F6-EF7ECDA605B6}" dt="2022-07-30T14:32:42.877" v="2173" actId="207"/>
          <ac:spMkLst>
            <pc:docMk/>
            <pc:sldMk cId="2946250559" sldId="357"/>
            <ac:spMk id="9" creationId="{1651B135-741B-8C2B-5B85-24CF166F5A45}"/>
          </ac:spMkLst>
        </pc:spChg>
        <pc:spChg chg="add mod">
          <ac:chgData name="Jim Fleming" userId="161791bae1afb603" providerId="LiveId" clId="{E788F247-366A-134E-94F6-EF7ECDA605B6}" dt="2022-07-30T14:32:48.590" v="2175" actId="207"/>
          <ac:spMkLst>
            <pc:docMk/>
            <pc:sldMk cId="2946250559" sldId="357"/>
            <ac:spMk id="10" creationId="{8AF4CD0F-62E7-4138-E4E4-CC1AF413B731}"/>
          </ac:spMkLst>
        </pc:spChg>
        <pc:spChg chg="add del mod">
          <ac:chgData name="Jim Fleming" userId="161791bae1afb603" providerId="LiveId" clId="{E788F247-366A-134E-94F6-EF7ECDA605B6}" dt="2022-07-30T14:10:27.830" v="2069" actId="478"/>
          <ac:spMkLst>
            <pc:docMk/>
            <pc:sldMk cId="2946250559" sldId="357"/>
            <ac:spMk id="11" creationId="{5229672C-A4A0-4C52-AA91-921A4EDF75A9}"/>
          </ac:spMkLst>
        </pc:spChg>
        <pc:spChg chg="add mod">
          <ac:chgData name="Jim Fleming" userId="161791bae1afb603" providerId="LiveId" clId="{E788F247-366A-134E-94F6-EF7ECDA605B6}" dt="2022-07-30T14:12:04.796" v="2096" actId="1076"/>
          <ac:spMkLst>
            <pc:docMk/>
            <pc:sldMk cId="2946250559" sldId="357"/>
            <ac:spMk id="12" creationId="{BF8789CD-2D7B-63DF-41D6-088EEE165676}"/>
          </ac:spMkLst>
        </pc:spChg>
        <pc:spChg chg="add mod">
          <ac:chgData name="Jim Fleming" userId="161791bae1afb603" providerId="LiveId" clId="{E788F247-366A-134E-94F6-EF7ECDA605B6}" dt="2022-07-30T14:12:04.796" v="2096" actId="1076"/>
          <ac:spMkLst>
            <pc:docMk/>
            <pc:sldMk cId="2946250559" sldId="357"/>
            <ac:spMk id="13" creationId="{41B18EB1-7A99-1889-8CE0-D0AB4DD85974}"/>
          </ac:spMkLst>
        </pc:spChg>
        <pc:spChg chg="add mod">
          <ac:chgData name="Jim Fleming" userId="161791bae1afb603" providerId="LiveId" clId="{E788F247-366A-134E-94F6-EF7ECDA605B6}" dt="2022-07-30T14:12:04.796" v="2096" actId="1076"/>
          <ac:spMkLst>
            <pc:docMk/>
            <pc:sldMk cId="2946250559" sldId="357"/>
            <ac:spMk id="14" creationId="{674EF2F7-9F30-563E-7FA9-269D190A147B}"/>
          </ac:spMkLst>
        </pc:spChg>
        <pc:spChg chg="add mod">
          <ac:chgData name="Jim Fleming" userId="161791bae1afb603" providerId="LiveId" clId="{E788F247-366A-134E-94F6-EF7ECDA605B6}" dt="2022-07-30T14:14:21.502" v="2153" actId="1076"/>
          <ac:spMkLst>
            <pc:docMk/>
            <pc:sldMk cId="2946250559" sldId="357"/>
            <ac:spMk id="15" creationId="{B372F2AA-E26E-19F3-C550-D894E947F9C7}"/>
          </ac:spMkLst>
        </pc:spChg>
        <pc:spChg chg="add mod">
          <ac:chgData name="Jim Fleming" userId="161791bae1afb603" providerId="LiveId" clId="{E788F247-366A-134E-94F6-EF7ECDA605B6}" dt="2022-07-30T14:12:53.348" v="2127" actId="167"/>
          <ac:spMkLst>
            <pc:docMk/>
            <pc:sldMk cId="2946250559" sldId="357"/>
            <ac:spMk id="16" creationId="{33E2AF2C-58F6-18B9-1CDC-3C49994327E3}"/>
          </ac:spMkLst>
        </pc:spChg>
        <pc:spChg chg="add mod">
          <ac:chgData name="Jim Fleming" userId="161791bae1afb603" providerId="LiveId" clId="{E788F247-366A-134E-94F6-EF7ECDA605B6}" dt="2022-07-30T14:12:33.912" v="2114" actId="1076"/>
          <ac:spMkLst>
            <pc:docMk/>
            <pc:sldMk cId="2946250559" sldId="357"/>
            <ac:spMk id="17" creationId="{164136C5-6165-3FB8-A114-5B480FDE1AE2}"/>
          </ac:spMkLst>
        </pc:spChg>
        <pc:spChg chg="add mod">
          <ac:chgData name="Jim Fleming" userId="161791bae1afb603" providerId="LiveId" clId="{E788F247-366A-134E-94F6-EF7ECDA605B6}" dt="2022-07-30T14:13:26.078" v="2143" actId="1076"/>
          <ac:spMkLst>
            <pc:docMk/>
            <pc:sldMk cId="2946250559" sldId="357"/>
            <ac:spMk id="18" creationId="{8C346F71-98DA-8383-3E85-953337437547}"/>
          </ac:spMkLst>
        </pc:spChg>
        <pc:spChg chg="add mod">
          <ac:chgData name="Jim Fleming" userId="161791bae1afb603" providerId="LiveId" clId="{E788F247-366A-134E-94F6-EF7ECDA605B6}" dt="2022-07-30T14:32:53.469" v="2177" actId="207"/>
          <ac:spMkLst>
            <pc:docMk/>
            <pc:sldMk cId="2946250559" sldId="357"/>
            <ac:spMk id="19" creationId="{172901C4-C1A8-F91D-4C9E-2DA2ED2C1310}"/>
          </ac:spMkLst>
        </pc:spChg>
        <pc:grpChg chg="add mod">
          <ac:chgData name="Jim Fleming" userId="161791bae1afb603" providerId="LiveId" clId="{E788F247-366A-134E-94F6-EF7ECDA605B6}" dt="2022-07-30T14:15:08.210" v="2165" actId="1035"/>
          <ac:grpSpMkLst>
            <pc:docMk/>
            <pc:sldMk cId="2946250559" sldId="357"/>
            <ac:grpSpMk id="20" creationId="{FC3F5F40-C9C3-966A-630F-33CEB145D0A0}"/>
          </ac:grpSpMkLst>
        </pc:grpChg>
        <pc:picChg chg="del">
          <ac:chgData name="Jim Fleming" userId="161791bae1afb603" providerId="LiveId" clId="{E788F247-366A-134E-94F6-EF7ECDA605B6}" dt="2022-07-29T23:53:07.301" v="1658" actId="478"/>
          <ac:picMkLst>
            <pc:docMk/>
            <pc:sldMk cId="2946250559" sldId="357"/>
            <ac:picMk id="5" creationId="{3A76972D-22C4-F901-AF69-A66D2D1DD233}"/>
          </ac:picMkLst>
        </pc:picChg>
        <pc:picChg chg="add del mod">
          <ac:chgData name="Jim Fleming" userId="161791bae1afb603" providerId="LiveId" clId="{E788F247-366A-134E-94F6-EF7ECDA605B6}" dt="2022-07-30T14:13:48.828" v="2145" actId="478"/>
          <ac:picMkLst>
            <pc:docMk/>
            <pc:sldMk cId="2946250559" sldId="357"/>
            <ac:picMk id="9218" creationId="{FA88F5A1-5004-4BD7-3C3B-303C6AE7F5C1}"/>
          </ac:picMkLst>
        </pc:picChg>
      </pc:sldChg>
      <pc:sldChg chg="modSp add mod">
        <pc:chgData name="Jim Fleming" userId="161791bae1afb603" providerId="LiveId" clId="{E788F247-366A-134E-94F6-EF7ECDA605B6}" dt="2022-07-30T13:59:51.784" v="1928" actId="14100"/>
        <pc:sldMkLst>
          <pc:docMk/>
          <pc:sldMk cId="816132151" sldId="358"/>
        </pc:sldMkLst>
        <pc:spChg chg="mod">
          <ac:chgData name="Jim Fleming" userId="161791bae1afb603" providerId="LiveId" clId="{E788F247-366A-134E-94F6-EF7ECDA605B6}" dt="2022-07-30T13:59:51.784" v="1928" actId="14100"/>
          <ac:spMkLst>
            <pc:docMk/>
            <pc:sldMk cId="816132151" sldId="358"/>
            <ac:spMk id="7" creationId="{47373CE5-F17B-81FD-87B5-1339FAEAC35D}"/>
          </ac:spMkLst>
        </pc:spChg>
      </pc:sldChg>
    </pc:docChg>
  </pc:docChgLst>
  <pc:docChgLst>
    <pc:chgData name="Jim Fleming" userId="161791bae1afb603" providerId="LiveId" clId="{DD34F771-86B4-6D4B-A9FA-E402038BC9C2}"/>
    <pc:docChg chg="custSel addSld delSld modSld sldOrd">
      <pc:chgData name="Jim Fleming" userId="161791bae1afb603" providerId="LiveId" clId="{DD34F771-86B4-6D4B-A9FA-E402038BC9C2}" dt="2022-08-28T00:59:15.471" v="205" actId="20578"/>
      <pc:docMkLst>
        <pc:docMk/>
      </pc:docMkLst>
      <pc:sldChg chg="modSp mod">
        <pc:chgData name="Jim Fleming" userId="161791bae1afb603" providerId="LiveId" clId="{DD34F771-86B4-6D4B-A9FA-E402038BC9C2}" dt="2022-08-28T00:53:06.484" v="8" actId="20577"/>
        <pc:sldMkLst>
          <pc:docMk/>
          <pc:sldMk cId="2671222331" sldId="330"/>
        </pc:sldMkLst>
        <pc:spChg chg="mod">
          <ac:chgData name="Jim Fleming" userId="161791bae1afb603" providerId="LiveId" clId="{DD34F771-86B4-6D4B-A9FA-E402038BC9C2}" dt="2022-08-28T00:53:01.207" v="4" actId="20577"/>
          <ac:spMkLst>
            <pc:docMk/>
            <pc:sldMk cId="2671222331" sldId="330"/>
            <ac:spMk id="2" creationId="{56E8B136-55D1-C229-815B-0FAB21102D38}"/>
          </ac:spMkLst>
        </pc:spChg>
        <pc:spChg chg="mod">
          <ac:chgData name="Jim Fleming" userId="161791bae1afb603" providerId="LiveId" clId="{DD34F771-86B4-6D4B-A9FA-E402038BC9C2}" dt="2022-08-28T00:53:06.484" v="8" actId="20577"/>
          <ac:spMkLst>
            <pc:docMk/>
            <pc:sldMk cId="2671222331" sldId="330"/>
            <ac:spMk id="3" creationId="{D7D72439-284A-008E-61E4-489A6FFD0D14}"/>
          </ac:spMkLst>
        </pc:spChg>
      </pc:sldChg>
      <pc:sldChg chg="modSp mod">
        <pc:chgData name="Jim Fleming" userId="161791bae1afb603" providerId="LiveId" clId="{DD34F771-86B4-6D4B-A9FA-E402038BC9C2}" dt="2022-08-28T00:53:45.096" v="14" actId="20577"/>
        <pc:sldMkLst>
          <pc:docMk/>
          <pc:sldMk cId="3964023673" sldId="336"/>
        </pc:sldMkLst>
        <pc:spChg chg="mod">
          <ac:chgData name="Jim Fleming" userId="161791bae1afb603" providerId="LiveId" clId="{DD34F771-86B4-6D4B-A9FA-E402038BC9C2}" dt="2022-08-28T00:53:45.096" v="14" actId="20577"/>
          <ac:spMkLst>
            <pc:docMk/>
            <pc:sldMk cId="3964023673" sldId="336"/>
            <ac:spMk id="2" creationId="{56E8B136-55D1-C229-815B-0FAB21102D38}"/>
          </ac:spMkLst>
        </pc:spChg>
        <pc:spChg chg="mod">
          <ac:chgData name="Jim Fleming" userId="161791bae1afb603" providerId="LiveId" clId="{DD34F771-86B4-6D4B-A9FA-E402038BC9C2}" dt="2022-08-28T00:53:39.821" v="11" actId="207"/>
          <ac:spMkLst>
            <pc:docMk/>
            <pc:sldMk cId="3964023673" sldId="336"/>
            <ac:spMk id="3" creationId="{D7D72439-284A-008E-61E4-489A6FFD0D14}"/>
          </ac:spMkLst>
        </pc:spChg>
      </pc:sldChg>
      <pc:sldChg chg="delSp add del setBg delDesignElem">
        <pc:chgData name="Jim Fleming" userId="161791bae1afb603" providerId="LiveId" clId="{DD34F771-86B4-6D4B-A9FA-E402038BC9C2}" dt="2022-08-28T00:56:52.790" v="35" actId="2696"/>
        <pc:sldMkLst>
          <pc:docMk/>
          <pc:sldMk cId="2140641292" sldId="343"/>
        </pc:sldMkLst>
        <pc:spChg chg="del">
          <ac:chgData name="Jim Fleming" userId="161791bae1afb603" providerId="LiveId" clId="{DD34F771-86B4-6D4B-A9FA-E402038BC9C2}" dt="2022-08-28T00:56:27.335" v="30"/>
          <ac:spMkLst>
            <pc:docMk/>
            <pc:sldMk cId="2140641292" sldId="343"/>
            <ac:spMk id="2055" creationId="{9B76D444-2756-434F-AE61-96D69830C13E}"/>
          </ac:spMkLst>
        </pc:spChg>
        <pc:spChg chg="del">
          <ac:chgData name="Jim Fleming" userId="161791bae1afb603" providerId="LiveId" clId="{DD34F771-86B4-6D4B-A9FA-E402038BC9C2}" dt="2022-08-28T00:56:27.335" v="30"/>
          <ac:spMkLst>
            <pc:docMk/>
            <pc:sldMk cId="2140641292" sldId="343"/>
            <ac:spMk id="2057" creationId="{0AF80B57-54E2-4D01-8731-3F38B0C56C95}"/>
          </ac:spMkLst>
        </pc:spChg>
      </pc:sldChg>
      <pc:sldChg chg="addSp delSp modSp mod ord">
        <pc:chgData name="Jim Fleming" userId="161791bae1afb603" providerId="LiveId" clId="{DD34F771-86B4-6D4B-A9FA-E402038BC9C2}" dt="2022-08-28T00:59:06.216" v="204" actId="20578"/>
        <pc:sldMkLst>
          <pc:docMk/>
          <pc:sldMk cId="3980784056" sldId="354"/>
        </pc:sldMkLst>
        <pc:spChg chg="mod">
          <ac:chgData name="Jim Fleming" userId="161791bae1afb603" providerId="LiveId" clId="{DD34F771-86B4-6D4B-A9FA-E402038BC9C2}" dt="2022-08-28T00:56:49.868" v="34"/>
          <ac:spMkLst>
            <pc:docMk/>
            <pc:sldMk cId="3980784056" sldId="354"/>
            <ac:spMk id="6" creationId="{D7C5DCB2-FE9C-D43A-BFA6-2251DABF1E0D}"/>
          </ac:spMkLst>
        </pc:spChg>
        <pc:spChg chg="mod">
          <ac:chgData name="Jim Fleming" userId="161791bae1afb603" providerId="LiveId" clId="{DD34F771-86B4-6D4B-A9FA-E402038BC9C2}" dt="2022-08-28T00:58:18.050" v="198" actId="14100"/>
          <ac:spMkLst>
            <pc:docMk/>
            <pc:sldMk cId="3980784056" sldId="354"/>
            <ac:spMk id="7" creationId="{47373CE5-F17B-81FD-87B5-1339FAEAC35D}"/>
          </ac:spMkLst>
        </pc:spChg>
        <pc:picChg chg="add mod">
          <ac:chgData name="Jim Fleming" userId="161791bae1afb603" providerId="LiveId" clId="{DD34F771-86B4-6D4B-A9FA-E402038BC9C2}" dt="2022-08-28T00:56:36.364" v="32"/>
          <ac:picMkLst>
            <pc:docMk/>
            <pc:sldMk cId="3980784056" sldId="354"/>
            <ac:picMk id="2" creationId="{DC6EF0D6-93B0-9FAB-43CF-2B1CAE8F8E94}"/>
          </ac:picMkLst>
        </pc:picChg>
        <pc:picChg chg="del">
          <ac:chgData name="Jim Fleming" userId="161791bae1afb603" providerId="LiveId" clId="{DD34F771-86B4-6D4B-A9FA-E402038BC9C2}" dt="2022-08-28T00:56:32.551" v="31" actId="478"/>
          <ac:picMkLst>
            <pc:docMk/>
            <pc:sldMk cId="3980784056" sldId="354"/>
            <ac:picMk id="8194" creationId="{36E15443-2AAB-81E0-A96B-FD28BAB98F90}"/>
          </ac:picMkLst>
        </pc:picChg>
      </pc:sldChg>
      <pc:sldChg chg="del">
        <pc:chgData name="Jim Fleming" userId="161791bae1afb603" providerId="LiveId" clId="{DD34F771-86B4-6D4B-A9FA-E402038BC9C2}" dt="2022-08-28T00:53:50.558" v="15" actId="2696"/>
        <pc:sldMkLst>
          <pc:docMk/>
          <pc:sldMk cId="761307591" sldId="365"/>
        </pc:sldMkLst>
      </pc:sldChg>
      <pc:sldChg chg="del">
        <pc:chgData name="Jim Fleming" userId="161791bae1afb603" providerId="LiveId" clId="{DD34F771-86B4-6D4B-A9FA-E402038BC9C2}" dt="2022-08-28T00:53:53.558" v="17" actId="2696"/>
        <pc:sldMkLst>
          <pc:docMk/>
          <pc:sldMk cId="1796127878" sldId="366"/>
        </pc:sldMkLst>
      </pc:sldChg>
      <pc:sldChg chg="del">
        <pc:chgData name="Jim Fleming" userId="161791bae1afb603" providerId="LiveId" clId="{DD34F771-86B4-6D4B-A9FA-E402038BC9C2}" dt="2022-08-28T00:53:51.799" v="16" actId="2696"/>
        <pc:sldMkLst>
          <pc:docMk/>
          <pc:sldMk cId="211672669" sldId="374"/>
        </pc:sldMkLst>
      </pc:sldChg>
      <pc:sldChg chg="del">
        <pc:chgData name="Jim Fleming" userId="161791bae1afb603" providerId="LiveId" clId="{DD34F771-86B4-6D4B-A9FA-E402038BC9C2}" dt="2022-08-28T00:56:53.621" v="36" actId="2696"/>
        <pc:sldMkLst>
          <pc:docMk/>
          <pc:sldMk cId="83548042" sldId="375"/>
        </pc:sldMkLst>
      </pc:sldChg>
      <pc:sldChg chg="modSp mod ord">
        <pc:chgData name="Jim Fleming" userId="161791bae1afb603" providerId="LiveId" clId="{DD34F771-86B4-6D4B-A9FA-E402038BC9C2}" dt="2022-08-28T00:58:54.890" v="203" actId="20578"/>
        <pc:sldMkLst>
          <pc:docMk/>
          <pc:sldMk cId="3421700753" sldId="376"/>
        </pc:sldMkLst>
        <pc:spChg chg="mod">
          <ac:chgData name="Jim Fleming" userId="161791bae1afb603" providerId="LiveId" clId="{DD34F771-86B4-6D4B-A9FA-E402038BC9C2}" dt="2022-08-28T00:54:52.391" v="20" actId="1076"/>
          <ac:spMkLst>
            <pc:docMk/>
            <pc:sldMk cId="3421700753" sldId="376"/>
            <ac:spMk id="8" creationId="{EDBA8CCF-3C5F-5A32-4B6E-F357FD8D079D}"/>
          </ac:spMkLst>
        </pc:spChg>
      </pc:sldChg>
      <pc:sldChg chg="add ord">
        <pc:chgData name="Jim Fleming" userId="161791bae1afb603" providerId="LiveId" clId="{DD34F771-86B4-6D4B-A9FA-E402038BC9C2}" dt="2022-08-28T00:54:03.286" v="19" actId="20578"/>
        <pc:sldMkLst>
          <pc:docMk/>
          <pc:sldMk cId="4051998414" sldId="377"/>
        </pc:sldMkLst>
      </pc:sldChg>
      <pc:sldChg chg="modSp add mod ord">
        <pc:chgData name="Jim Fleming" userId="161791bae1afb603" providerId="LiveId" clId="{DD34F771-86B4-6D4B-A9FA-E402038BC9C2}" dt="2022-08-28T00:59:15.471" v="205" actId="20578"/>
        <pc:sldMkLst>
          <pc:docMk/>
          <pc:sldMk cId="267366896" sldId="378"/>
        </pc:sldMkLst>
        <pc:spChg chg="mod">
          <ac:chgData name="Jim Fleming" userId="161791bae1afb603" providerId="LiveId" clId="{DD34F771-86B4-6D4B-A9FA-E402038BC9C2}" dt="2022-08-28T00:55:15.554" v="28" actId="1037"/>
          <ac:spMkLst>
            <pc:docMk/>
            <pc:sldMk cId="267366896" sldId="378"/>
            <ac:spMk id="8" creationId="{EDBA8CCF-3C5F-5A32-4B6E-F357FD8D079D}"/>
          </ac:spMkLst>
        </pc:spChg>
      </pc:sldChg>
      <pc:sldChg chg="add">
        <pc:chgData name="Jim Fleming" userId="161791bae1afb603" providerId="LiveId" clId="{DD34F771-86B4-6D4B-A9FA-E402038BC9C2}" dt="2022-08-28T00:58:28.616" v="200" actId="2890"/>
        <pc:sldMkLst>
          <pc:docMk/>
          <pc:sldMk cId="3024436789" sldId="379"/>
        </pc:sldMkLst>
      </pc:sldChg>
      <pc:sldChg chg="add">
        <pc:chgData name="Jim Fleming" userId="161791bae1afb603" providerId="LiveId" clId="{DD34F771-86B4-6D4B-A9FA-E402038BC9C2}" dt="2022-08-28T00:58:30.874" v="201" actId="2890"/>
        <pc:sldMkLst>
          <pc:docMk/>
          <pc:sldMk cId="1664981108" sldId="380"/>
        </pc:sldMkLst>
      </pc:sldChg>
      <pc:sldChg chg="add">
        <pc:chgData name="Jim Fleming" userId="161791bae1afb603" providerId="LiveId" clId="{DD34F771-86B4-6D4B-A9FA-E402038BC9C2}" dt="2022-08-28T00:58:32.867" v="202" actId="2890"/>
        <pc:sldMkLst>
          <pc:docMk/>
          <pc:sldMk cId="535739117" sldId="381"/>
        </pc:sldMkLst>
      </pc:sldChg>
    </pc:docChg>
  </pc:docChgLst>
  <pc:docChgLst>
    <pc:chgData name="Jim Fleming" userId="161791bae1afb603" providerId="LiveId" clId="{54C583C8-CEF7-364C-B3E8-B31C5BAF902D}"/>
    <pc:docChg chg="custSel addSld delSld modSld sldOrd">
      <pc:chgData name="Jim Fleming" userId="161791bae1afb603" providerId="LiveId" clId="{54C583C8-CEF7-364C-B3E8-B31C5BAF902D}" dt="2022-11-06T20:12:23.308" v="147" actId="207"/>
      <pc:docMkLst>
        <pc:docMk/>
      </pc:docMkLst>
      <pc:sldChg chg="modSp mod">
        <pc:chgData name="Jim Fleming" userId="161791bae1afb603" providerId="LiveId" clId="{54C583C8-CEF7-364C-B3E8-B31C5BAF902D}" dt="2022-11-06T20:08:37.267" v="126" actId="6549"/>
        <pc:sldMkLst>
          <pc:docMk/>
          <pc:sldMk cId="3964023673" sldId="336"/>
        </pc:sldMkLst>
        <pc:spChg chg="mod">
          <ac:chgData name="Jim Fleming" userId="161791bae1afb603" providerId="LiveId" clId="{54C583C8-CEF7-364C-B3E8-B31C5BAF902D}" dt="2022-11-06T20:08:37.267" v="126" actId="6549"/>
          <ac:spMkLst>
            <pc:docMk/>
            <pc:sldMk cId="3964023673" sldId="336"/>
            <ac:spMk id="2" creationId="{56E8B136-55D1-C229-815B-0FAB21102D38}"/>
          </ac:spMkLst>
        </pc:spChg>
        <pc:spChg chg="mod">
          <ac:chgData name="Jim Fleming" userId="161791bae1afb603" providerId="LiveId" clId="{54C583C8-CEF7-364C-B3E8-B31C5BAF902D}" dt="2022-11-06T20:08:31.418" v="118" actId="6549"/>
          <ac:spMkLst>
            <pc:docMk/>
            <pc:sldMk cId="3964023673" sldId="336"/>
            <ac:spMk id="3" creationId="{D7D72439-284A-008E-61E4-489A6FFD0D14}"/>
          </ac:spMkLst>
        </pc:spChg>
      </pc:sldChg>
      <pc:sldChg chg="del">
        <pc:chgData name="Jim Fleming" userId="161791bae1afb603" providerId="LiveId" clId="{54C583C8-CEF7-364C-B3E8-B31C5BAF902D}" dt="2022-11-06T19:53:29.646" v="21" actId="2696"/>
        <pc:sldMkLst>
          <pc:docMk/>
          <pc:sldMk cId="1495771307" sldId="385"/>
        </pc:sldMkLst>
      </pc:sldChg>
      <pc:sldChg chg="modSp mod">
        <pc:chgData name="Jim Fleming" userId="161791bae1afb603" providerId="LiveId" clId="{54C583C8-CEF7-364C-B3E8-B31C5BAF902D}" dt="2022-11-06T20:11:17.560" v="133" actId="20577"/>
        <pc:sldMkLst>
          <pc:docMk/>
          <pc:sldMk cId="1791236111" sldId="386"/>
        </pc:sldMkLst>
        <pc:spChg chg="mod">
          <ac:chgData name="Jim Fleming" userId="161791bae1afb603" providerId="LiveId" clId="{54C583C8-CEF7-364C-B3E8-B31C5BAF902D}" dt="2022-11-06T20:11:17.560" v="133" actId="20577"/>
          <ac:spMkLst>
            <pc:docMk/>
            <pc:sldMk cId="1791236111" sldId="386"/>
            <ac:spMk id="14" creationId="{5F776F3F-31E1-B7AA-5D11-1AB1A9490BFE}"/>
          </ac:spMkLst>
        </pc:spChg>
      </pc:sldChg>
      <pc:sldChg chg="del">
        <pc:chgData name="Jim Fleming" userId="161791bae1afb603" providerId="LiveId" clId="{54C583C8-CEF7-364C-B3E8-B31C5BAF902D}" dt="2022-11-06T20:08:05.454" v="111" actId="2696"/>
        <pc:sldMkLst>
          <pc:docMk/>
          <pc:sldMk cId="2037322733" sldId="387"/>
        </pc:sldMkLst>
      </pc:sldChg>
      <pc:sldChg chg="modSp mod ord">
        <pc:chgData name="Jim Fleming" userId="161791bae1afb603" providerId="LiveId" clId="{54C583C8-CEF7-364C-B3E8-B31C5BAF902D}" dt="2022-11-06T20:11:33.016" v="136"/>
        <pc:sldMkLst>
          <pc:docMk/>
          <pc:sldMk cId="345370406" sldId="388"/>
        </pc:sldMkLst>
        <pc:spChg chg="mod">
          <ac:chgData name="Jim Fleming" userId="161791bae1afb603" providerId="LiveId" clId="{54C583C8-CEF7-364C-B3E8-B31C5BAF902D}" dt="2022-11-06T20:11:33.016" v="136"/>
          <ac:spMkLst>
            <pc:docMk/>
            <pc:sldMk cId="345370406" sldId="388"/>
            <ac:spMk id="6" creationId="{D7C5DCB2-FE9C-D43A-BFA6-2251DABF1E0D}"/>
          </ac:spMkLst>
        </pc:spChg>
      </pc:sldChg>
      <pc:sldChg chg="modSp mod">
        <pc:chgData name="Jim Fleming" userId="161791bae1afb603" providerId="LiveId" clId="{54C583C8-CEF7-364C-B3E8-B31C5BAF902D}" dt="2022-11-06T20:11:44.363" v="138" actId="207"/>
        <pc:sldMkLst>
          <pc:docMk/>
          <pc:sldMk cId="3244978946" sldId="389"/>
        </pc:sldMkLst>
        <pc:spChg chg="mod">
          <ac:chgData name="Jim Fleming" userId="161791bae1afb603" providerId="LiveId" clId="{54C583C8-CEF7-364C-B3E8-B31C5BAF902D}" dt="2022-11-06T20:11:44.363" v="138" actId="207"/>
          <ac:spMkLst>
            <pc:docMk/>
            <pc:sldMk cId="3244978946" sldId="389"/>
            <ac:spMk id="6" creationId="{D7C5DCB2-FE9C-D43A-BFA6-2251DABF1E0D}"/>
          </ac:spMkLst>
        </pc:spChg>
      </pc:sldChg>
      <pc:sldChg chg="modSp mod">
        <pc:chgData name="Jim Fleming" userId="161791bae1afb603" providerId="LiveId" clId="{54C583C8-CEF7-364C-B3E8-B31C5BAF902D}" dt="2022-11-06T20:12:01.809" v="143"/>
        <pc:sldMkLst>
          <pc:docMk/>
          <pc:sldMk cId="3012538984" sldId="390"/>
        </pc:sldMkLst>
        <pc:spChg chg="mod">
          <ac:chgData name="Jim Fleming" userId="161791bae1afb603" providerId="LiveId" clId="{54C583C8-CEF7-364C-B3E8-B31C5BAF902D}" dt="2022-11-06T20:12:01.809" v="143"/>
          <ac:spMkLst>
            <pc:docMk/>
            <pc:sldMk cId="3012538984" sldId="390"/>
            <ac:spMk id="14" creationId="{5F776F3F-31E1-B7AA-5D11-1AB1A9490BFE}"/>
          </ac:spMkLst>
        </pc:spChg>
      </pc:sldChg>
      <pc:sldChg chg="modSp mod ord">
        <pc:chgData name="Jim Fleming" userId="161791bae1afb603" providerId="LiveId" clId="{54C583C8-CEF7-364C-B3E8-B31C5BAF902D}" dt="2022-11-06T20:11:28.888" v="135"/>
        <pc:sldMkLst>
          <pc:docMk/>
          <pc:sldMk cId="467348810" sldId="404"/>
        </pc:sldMkLst>
        <pc:spChg chg="mod">
          <ac:chgData name="Jim Fleming" userId="161791bae1afb603" providerId="LiveId" clId="{54C583C8-CEF7-364C-B3E8-B31C5BAF902D}" dt="2022-11-06T20:11:28.888" v="135"/>
          <ac:spMkLst>
            <pc:docMk/>
            <pc:sldMk cId="467348810" sldId="404"/>
            <ac:spMk id="14" creationId="{5F776F3F-31E1-B7AA-5D11-1AB1A9490BFE}"/>
          </ac:spMkLst>
        </pc:spChg>
      </pc:sldChg>
      <pc:sldChg chg="modSp mod">
        <pc:chgData name="Jim Fleming" userId="161791bae1afb603" providerId="LiveId" clId="{54C583C8-CEF7-364C-B3E8-B31C5BAF902D}" dt="2022-11-06T20:12:23.308" v="147" actId="207"/>
        <pc:sldMkLst>
          <pc:docMk/>
          <pc:sldMk cId="2052419234" sldId="405"/>
        </pc:sldMkLst>
        <pc:spChg chg="mod">
          <ac:chgData name="Jim Fleming" userId="161791bae1afb603" providerId="LiveId" clId="{54C583C8-CEF7-364C-B3E8-B31C5BAF902D}" dt="2022-11-06T20:12:23.308" v="147" actId="207"/>
          <ac:spMkLst>
            <pc:docMk/>
            <pc:sldMk cId="2052419234" sldId="405"/>
            <ac:spMk id="6" creationId="{D7C5DCB2-FE9C-D43A-BFA6-2251DABF1E0D}"/>
          </ac:spMkLst>
        </pc:spChg>
      </pc:sldChg>
      <pc:sldChg chg="modSp mod">
        <pc:chgData name="Jim Fleming" userId="161791bae1afb603" providerId="LiveId" clId="{54C583C8-CEF7-364C-B3E8-B31C5BAF902D}" dt="2022-11-06T19:52:33.623" v="14" actId="20577"/>
        <pc:sldMkLst>
          <pc:docMk/>
          <pc:sldMk cId="3301827054" sldId="420"/>
        </pc:sldMkLst>
        <pc:spChg chg="mod">
          <ac:chgData name="Jim Fleming" userId="161791bae1afb603" providerId="LiveId" clId="{54C583C8-CEF7-364C-B3E8-B31C5BAF902D}" dt="2022-11-06T19:52:27.482" v="9" actId="20577"/>
          <ac:spMkLst>
            <pc:docMk/>
            <pc:sldMk cId="3301827054" sldId="420"/>
            <ac:spMk id="2" creationId="{56E8B136-55D1-C229-815B-0FAB21102D38}"/>
          </ac:spMkLst>
        </pc:spChg>
        <pc:spChg chg="mod">
          <ac:chgData name="Jim Fleming" userId="161791bae1afb603" providerId="LiveId" clId="{54C583C8-CEF7-364C-B3E8-B31C5BAF902D}" dt="2022-11-06T19:52:33.623" v="14" actId="20577"/>
          <ac:spMkLst>
            <pc:docMk/>
            <pc:sldMk cId="3301827054" sldId="420"/>
            <ac:spMk id="3" creationId="{D7D72439-284A-008E-61E4-489A6FFD0D14}"/>
          </ac:spMkLst>
        </pc:spChg>
      </pc:sldChg>
      <pc:sldChg chg="modSp mod">
        <pc:chgData name="Jim Fleming" userId="161791bae1afb603" providerId="LiveId" clId="{54C583C8-CEF7-364C-B3E8-B31C5BAF902D}" dt="2022-11-06T20:12:05.705" v="144"/>
        <pc:sldMkLst>
          <pc:docMk/>
          <pc:sldMk cId="2710112631" sldId="424"/>
        </pc:sldMkLst>
        <pc:spChg chg="mod">
          <ac:chgData name="Jim Fleming" userId="161791bae1afb603" providerId="LiveId" clId="{54C583C8-CEF7-364C-B3E8-B31C5BAF902D}" dt="2022-11-06T20:12:05.705" v="144"/>
          <ac:spMkLst>
            <pc:docMk/>
            <pc:sldMk cId="2710112631" sldId="424"/>
            <ac:spMk id="14" creationId="{5F776F3F-31E1-B7AA-5D11-1AB1A9490BFE}"/>
          </ac:spMkLst>
        </pc:spChg>
      </pc:sldChg>
      <pc:sldChg chg="modSp mod">
        <pc:chgData name="Jim Fleming" userId="161791bae1afb603" providerId="LiveId" clId="{54C583C8-CEF7-364C-B3E8-B31C5BAF902D}" dt="2022-11-06T20:11:58.594" v="142" actId="207"/>
        <pc:sldMkLst>
          <pc:docMk/>
          <pc:sldMk cId="95080569" sldId="426"/>
        </pc:sldMkLst>
        <pc:spChg chg="mod">
          <ac:chgData name="Jim Fleming" userId="161791bae1afb603" providerId="LiveId" clId="{54C583C8-CEF7-364C-B3E8-B31C5BAF902D}" dt="2022-11-06T20:11:58.594" v="142" actId="207"/>
          <ac:spMkLst>
            <pc:docMk/>
            <pc:sldMk cId="95080569" sldId="426"/>
            <ac:spMk id="6" creationId="{D7C5DCB2-FE9C-D43A-BFA6-2251DABF1E0D}"/>
          </ac:spMkLst>
        </pc:spChg>
      </pc:sldChg>
      <pc:sldChg chg="modSp mod">
        <pc:chgData name="Jim Fleming" userId="161791bae1afb603" providerId="LiveId" clId="{54C583C8-CEF7-364C-B3E8-B31C5BAF902D}" dt="2022-11-06T20:11:23.191" v="134"/>
        <pc:sldMkLst>
          <pc:docMk/>
          <pc:sldMk cId="3950649595" sldId="427"/>
        </pc:sldMkLst>
        <pc:spChg chg="mod">
          <ac:chgData name="Jim Fleming" userId="161791bae1afb603" providerId="LiveId" clId="{54C583C8-CEF7-364C-B3E8-B31C5BAF902D}" dt="2022-11-06T20:11:23.191" v="134"/>
          <ac:spMkLst>
            <pc:docMk/>
            <pc:sldMk cId="3950649595" sldId="427"/>
            <ac:spMk id="14" creationId="{5F776F3F-31E1-B7AA-5D11-1AB1A9490BFE}"/>
          </ac:spMkLst>
        </pc:spChg>
      </pc:sldChg>
      <pc:sldChg chg="del">
        <pc:chgData name="Jim Fleming" userId="161791bae1afb603" providerId="LiveId" clId="{54C583C8-CEF7-364C-B3E8-B31C5BAF902D}" dt="2022-11-06T20:08:06.251" v="113" actId="2696"/>
        <pc:sldMkLst>
          <pc:docMk/>
          <pc:sldMk cId="1598109243" sldId="428"/>
        </pc:sldMkLst>
      </pc:sldChg>
      <pc:sldChg chg="modSp mod ord">
        <pc:chgData name="Jim Fleming" userId="161791bae1afb603" providerId="LiveId" clId="{54C583C8-CEF7-364C-B3E8-B31C5BAF902D}" dt="2022-11-06T20:11:47.766" v="139"/>
        <pc:sldMkLst>
          <pc:docMk/>
          <pc:sldMk cId="1001012602" sldId="429"/>
        </pc:sldMkLst>
        <pc:spChg chg="mod">
          <ac:chgData name="Jim Fleming" userId="161791bae1afb603" providerId="LiveId" clId="{54C583C8-CEF7-364C-B3E8-B31C5BAF902D}" dt="2022-11-06T20:11:47.766" v="139"/>
          <ac:spMkLst>
            <pc:docMk/>
            <pc:sldMk cId="1001012602" sldId="429"/>
            <ac:spMk id="14" creationId="{5F776F3F-31E1-B7AA-5D11-1AB1A9490BFE}"/>
          </ac:spMkLst>
        </pc:spChg>
      </pc:sldChg>
      <pc:sldChg chg="del">
        <pc:chgData name="Jim Fleming" userId="161791bae1afb603" providerId="LiveId" clId="{54C583C8-CEF7-364C-B3E8-B31C5BAF902D}" dt="2022-11-06T20:08:05.827" v="112" actId="2696"/>
        <pc:sldMkLst>
          <pc:docMk/>
          <pc:sldMk cId="2433692612" sldId="430"/>
        </pc:sldMkLst>
      </pc:sldChg>
      <pc:sldChg chg="mod ord modShow">
        <pc:chgData name="Jim Fleming" userId="161791bae1afb603" providerId="LiveId" clId="{54C583C8-CEF7-364C-B3E8-B31C5BAF902D}" dt="2022-11-06T19:53:27.662" v="20" actId="729"/>
        <pc:sldMkLst>
          <pc:docMk/>
          <pc:sldMk cId="2681928121" sldId="431"/>
        </pc:sldMkLst>
      </pc:sldChg>
      <pc:sldChg chg="del">
        <pc:chgData name="Jim Fleming" userId="161791bae1afb603" providerId="LiveId" clId="{54C583C8-CEF7-364C-B3E8-B31C5BAF902D}" dt="2022-11-06T20:08:08.067" v="114" actId="2696"/>
        <pc:sldMkLst>
          <pc:docMk/>
          <pc:sldMk cId="2406276588" sldId="432"/>
        </pc:sldMkLst>
      </pc:sldChg>
      <pc:sldChg chg="addSp delSp modSp mod ord modShow">
        <pc:chgData name="Jim Fleming" userId="161791bae1afb603" providerId="LiveId" clId="{54C583C8-CEF7-364C-B3E8-B31C5BAF902D}" dt="2022-11-06T20:11:51.868" v="140"/>
        <pc:sldMkLst>
          <pc:docMk/>
          <pc:sldMk cId="752296095" sldId="433"/>
        </pc:sldMkLst>
        <pc:spChg chg="add mod">
          <ac:chgData name="Jim Fleming" userId="161791bae1afb603" providerId="LiveId" clId="{54C583C8-CEF7-364C-B3E8-B31C5BAF902D}" dt="2022-11-06T20:11:51.868" v="140"/>
          <ac:spMkLst>
            <pc:docMk/>
            <pc:sldMk cId="752296095" sldId="433"/>
            <ac:spMk id="3" creationId="{7AB4CD8A-D6E1-E979-8AB5-FC6B8EEB6AD5}"/>
          </ac:spMkLst>
        </pc:spChg>
        <pc:picChg chg="del">
          <ac:chgData name="Jim Fleming" userId="161791bae1afb603" providerId="LiveId" clId="{54C583C8-CEF7-364C-B3E8-B31C5BAF902D}" dt="2022-11-06T19:55:12.789" v="39" actId="478"/>
          <ac:picMkLst>
            <pc:docMk/>
            <pc:sldMk cId="752296095" sldId="433"/>
            <ac:picMk id="6" creationId="{C0DAEC83-744A-CC61-4171-7F5A567B46E1}"/>
          </ac:picMkLst>
        </pc:picChg>
        <pc:picChg chg="add mod">
          <ac:chgData name="Jim Fleming" userId="161791bae1afb603" providerId="LiveId" clId="{54C583C8-CEF7-364C-B3E8-B31C5BAF902D}" dt="2022-11-06T19:59:52.753" v="48" actId="1076"/>
          <ac:picMkLst>
            <pc:docMk/>
            <pc:sldMk cId="752296095" sldId="433"/>
            <ac:picMk id="1026" creationId="{7C99DBD9-78DA-3170-7B30-3134318941E9}"/>
          </ac:picMkLst>
        </pc:picChg>
        <pc:picChg chg="add mod">
          <ac:chgData name="Jim Fleming" userId="161791bae1afb603" providerId="LiveId" clId="{54C583C8-CEF7-364C-B3E8-B31C5BAF902D}" dt="2022-11-06T19:59:58.389" v="49" actId="1076"/>
          <ac:picMkLst>
            <pc:docMk/>
            <pc:sldMk cId="752296095" sldId="433"/>
            <ac:picMk id="1028" creationId="{F4C58989-A06B-A562-F2D7-54732BC8CB1D}"/>
          </ac:picMkLst>
        </pc:picChg>
      </pc:sldChg>
      <pc:sldChg chg="del">
        <pc:chgData name="Jim Fleming" userId="161791bae1afb603" providerId="LiveId" clId="{54C583C8-CEF7-364C-B3E8-B31C5BAF902D}" dt="2022-11-06T20:08:10.533" v="116" actId="2696"/>
        <pc:sldMkLst>
          <pc:docMk/>
          <pc:sldMk cId="1518960600" sldId="434"/>
        </pc:sldMkLst>
      </pc:sldChg>
      <pc:sldChg chg="addSp delSp modSp mod ord modShow">
        <pc:chgData name="Jim Fleming" userId="161791bae1afb603" providerId="LiveId" clId="{54C583C8-CEF7-364C-B3E8-B31C5BAF902D}" dt="2022-11-06T20:12:09.931" v="145"/>
        <pc:sldMkLst>
          <pc:docMk/>
          <pc:sldMk cId="2012051581" sldId="435"/>
        </pc:sldMkLst>
        <pc:spChg chg="add mod">
          <ac:chgData name="Jim Fleming" userId="161791bae1afb603" providerId="LiveId" clId="{54C583C8-CEF7-364C-B3E8-B31C5BAF902D}" dt="2022-11-06T20:12:09.931" v="145"/>
          <ac:spMkLst>
            <pc:docMk/>
            <pc:sldMk cId="2012051581" sldId="435"/>
            <ac:spMk id="3" creationId="{96312255-7552-B7C9-D867-97E613505EB1}"/>
          </ac:spMkLst>
        </pc:spChg>
        <pc:picChg chg="del">
          <ac:chgData name="Jim Fleming" userId="161791bae1afb603" providerId="LiveId" clId="{54C583C8-CEF7-364C-B3E8-B31C5BAF902D}" dt="2022-11-06T20:06:03.664" v="83" actId="478"/>
          <ac:picMkLst>
            <pc:docMk/>
            <pc:sldMk cId="2012051581" sldId="435"/>
            <ac:picMk id="4" creationId="{C5862C51-16BB-84EC-E20E-4E1F1BFBFA76}"/>
          </ac:picMkLst>
        </pc:picChg>
        <pc:picChg chg="add mod">
          <ac:chgData name="Jim Fleming" userId="161791bae1afb603" providerId="LiveId" clId="{54C583C8-CEF7-364C-B3E8-B31C5BAF902D}" dt="2022-11-06T20:06:08.260" v="84" actId="1076"/>
          <ac:picMkLst>
            <pc:docMk/>
            <pc:sldMk cId="2012051581" sldId="435"/>
            <ac:picMk id="2050" creationId="{BF8D6D83-E2AC-2E98-4BCC-F5B1AE1D6867}"/>
          </ac:picMkLst>
        </pc:picChg>
      </pc:sldChg>
      <pc:sldChg chg="add ord">
        <pc:chgData name="Jim Fleming" userId="161791bae1afb603" providerId="LiveId" clId="{54C583C8-CEF7-364C-B3E8-B31C5BAF902D}" dt="2022-11-06T20:08:50.844" v="128" actId="20578"/>
        <pc:sldMkLst>
          <pc:docMk/>
          <pc:sldMk cId="662536793" sldId="436"/>
        </pc:sldMkLst>
      </pc:sldChg>
      <pc:sldChg chg="del">
        <pc:chgData name="Jim Fleming" userId="161791bae1afb603" providerId="LiveId" clId="{54C583C8-CEF7-364C-B3E8-B31C5BAF902D}" dt="2022-11-06T19:53:15.161" v="15" actId="2696"/>
        <pc:sldMkLst>
          <pc:docMk/>
          <pc:sldMk cId="3356024930" sldId="436"/>
        </pc:sldMkLst>
      </pc:sldChg>
      <pc:sldChg chg="del">
        <pc:chgData name="Jim Fleming" userId="161791bae1afb603" providerId="LiveId" clId="{54C583C8-CEF7-364C-B3E8-B31C5BAF902D}" dt="2022-11-06T19:53:16.133" v="16" actId="2696"/>
        <pc:sldMkLst>
          <pc:docMk/>
          <pc:sldMk cId="3360053703" sldId="437"/>
        </pc:sldMkLst>
      </pc:sldChg>
      <pc:sldChg chg="del">
        <pc:chgData name="Jim Fleming" userId="161791bae1afb603" providerId="LiveId" clId="{54C583C8-CEF7-364C-B3E8-B31C5BAF902D}" dt="2022-11-06T19:53:16.959" v="17" actId="2696"/>
        <pc:sldMkLst>
          <pc:docMk/>
          <pc:sldMk cId="427458676" sldId="438"/>
        </pc:sldMkLst>
      </pc:sldChg>
      <pc:sldChg chg="del">
        <pc:chgData name="Jim Fleming" userId="161791bae1afb603" providerId="LiveId" clId="{54C583C8-CEF7-364C-B3E8-B31C5BAF902D}" dt="2022-11-06T20:08:09.301" v="115" actId="2696"/>
        <pc:sldMkLst>
          <pc:docMk/>
          <pc:sldMk cId="1357337059" sldId="439"/>
        </pc:sldMkLst>
      </pc:sldChg>
      <pc:sldChg chg="del">
        <pc:chgData name="Jim Fleming" userId="161791bae1afb603" providerId="LiveId" clId="{54C583C8-CEF7-364C-B3E8-B31C5BAF902D}" dt="2022-11-06T19:53:19.119" v="18" actId="2696"/>
        <pc:sldMkLst>
          <pc:docMk/>
          <pc:sldMk cId="694309717" sldId="440"/>
        </pc:sldMkLst>
      </pc:sldChg>
      <pc:sldChg chg="del">
        <pc:chgData name="Jim Fleming" userId="161791bae1afb603" providerId="LiveId" clId="{54C583C8-CEF7-364C-B3E8-B31C5BAF902D}" dt="2022-11-06T19:53:33.399" v="24" actId="2696"/>
        <pc:sldMkLst>
          <pc:docMk/>
          <pc:sldMk cId="1399836031" sldId="441"/>
        </pc:sldMkLst>
      </pc:sldChg>
      <pc:sldChg chg="del">
        <pc:chgData name="Jim Fleming" userId="161791bae1afb603" providerId="LiveId" clId="{54C583C8-CEF7-364C-B3E8-B31C5BAF902D}" dt="2022-11-06T19:53:31.223" v="22" actId="2696"/>
        <pc:sldMkLst>
          <pc:docMk/>
          <pc:sldMk cId="3702788046" sldId="442"/>
        </pc:sldMkLst>
      </pc:sldChg>
      <pc:sldChg chg="del">
        <pc:chgData name="Jim Fleming" userId="161791bae1afb603" providerId="LiveId" clId="{54C583C8-CEF7-364C-B3E8-B31C5BAF902D}" dt="2022-11-06T19:53:32.550" v="23" actId="2696"/>
        <pc:sldMkLst>
          <pc:docMk/>
          <pc:sldMk cId="1311214893" sldId="443"/>
        </pc:sldMkLst>
      </pc:sldChg>
      <pc:sldChg chg="del">
        <pc:chgData name="Jim Fleming" userId="161791bae1afb603" providerId="LiveId" clId="{54C583C8-CEF7-364C-B3E8-B31C5BAF902D}" dt="2022-11-06T19:53:35.056" v="25" actId="2696"/>
        <pc:sldMkLst>
          <pc:docMk/>
          <pc:sldMk cId="1425939644" sldId="444"/>
        </pc:sldMkLst>
      </pc:sldChg>
    </pc:docChg>
  </pc:docChgLst>
  <pc:docChgLst>
    <pc:chgData name="Jim Fleming" userId="161791bae1afb603" providerId="LiveId" clId="{F66FFDDD-5F75-4548-ABBF-5A53E03DCE03}"/>
    <pc:docChg chg="undo custSel addSld delSld modSld sldOrd modMainMaster">
      <pc:chgData name="Jim Fleming" userId="161791bae1afb603" providerId="LiveId" clId="{F66FFDDD-5F75-4548-ABBF-5A53E03DCE03}" dt="2022-09-10T21:30:15.101" v="2881" actId="2696"/>
      <pc:docMkLst>
        <pc:docMk/>
      </pc:docMkLst>
      <pc:sldChg chg="addSp delSp delDesignElem">
        <pc:chgData name="Jim Fleming" userId="161791bae1afb603" providerId="LiveId" clId="{F66FFDDD-5F75-4548-ABBF-5A53E03DCE03}" dt="2022-09-10T20:46:45.182" v="13"/>
        <pc:sldMkLst>
          <pc:docMk/>
          <pc:sldMk cId="2585106482" sldId="325"/>
        </pc:sldMkLst>
        <pc:spChg chg="add del">
          <ac:chgData name="Jim Fleming" userId="161791bae1afb603" providerId="LiveId" clId="{F66FFDDD-5F75-4548-ABBF-5A53E03DCE03}" dt="2022-09-10T20:46:45.182" v="13"/>
          <ac:spMkLst>
            <pc:docMk/>
            <pc:sldMk cId="2585106482" sldId="325"/>
            <ac:spMk id="2" creationId="{60F7FF2C-727C-1F82-45C3-2151B2A44E2C}"/>
          </ac:spMkLst>
        </pc:spChg>
      </pc:sldChg>
      <pc:sldChg chg="modSp del mod ord setBg">
        <pc:chgData name="Jim Fleming" userId="161791bae1afb603" providerId="LiveId" clId="{F66FFDDD-5F75-4548-ABBF-5A53E03DCE03}" dt="2022-09-10T21:29:24.367" v="2877" actId="2696"/>
        <pc:sldMkLst>
          <pc:docMk/>
          <pc:sldMk cId="2671222331" sldId="330"/>
        </pc:sldMkLst>
        <pc:spChg chg="mod">
          <ac:chgData name="Jim Fleming" userId="161791bae1afb603" providerId="LiveId" clId="{F66FFDDD-5F75-4548-ABBF-5A53E03DCE03}" dt="2022-09-10T20:50:22.766" v="40" actId="20577"/>
          <ac:spMkLst>
            <pc:docMk/>
            <pc:sldMk cId="2671222331" sldId="330"/>
            <ac:spMk id="2" creationId="{56E8B136-55D1-C229-815B-0FAB21102D38}"/>
          </ac:spMkLst>
        </pc:spChg>
        <pc:spChg chg="mod">
          <ac:chgData name="Jim Fleming" userId="161791bae1afb603" providerId="LiveId" clId="{F66FFDDD-5F75-4548-ABBF-5A53E03DCE03}" dt="2022-09-10T20:50:26.697" v="44" actId="20577"/>
          <ac:spMkLst>
            <pc:docMk/>
            <pc:sldMk cId="2671222331" sldId="330"/>
            <ac:spMk id="3" creationId="{D7D72439-284A-008E-61E4-489A6FFD0D14}"/>
          </ac:spMkLst>
        </pc:spChg>
      </pc:sldChg>
      <pc:sldChg chg="ord setBg">
        <pc:chgData name="Jim Fleming" userId="161791bae1afb603" providerId="LiveId" clId="{F66FFDDD-5F75-4548-ABBF-5A53E03DCE03}" dt="2022-09-10T21:23:11.061" v="2838" actId="20578"/>
        <pc:sldMkLst>
          <pc:docMk/>
          <pc:sldMk cId="828178651" sldId="331"/>
        </pc:sldMkLst>
      </pc:sldChg>
      <pc:sldChg chg="modSp mod setBg">
        <pc:chgData name="Jim Fleming" userId="161791bae1afb603" providerId="LiveId" clId="{F66FFDDD-5F75-4548-ABBF-5A53E03DCE03}" dt="2022-09-10T20:50:48.776" v="51" actId="6549"/>
        <pc:sldMkLst>
          <pc:docMk/>
          <pc:sldMk cId="3964023673" sldId="336"/>
        </pc:sldMkLst>
        <pc:spChg chg="mod">
          <ac:chgData name="Jim Fleming" userId="161791bae1afb603" providerId="LiveId" clId="{F66FFDDD-5F75-4548-ABBF-5A53E03DCE03}" dt="2022-09-10T20:50:32.861" v="48" actId="20577"/>
          <ac:spMkLst>
            <pc:docMk/>
            <pc:sldMk cId="3964023673" sldId="336"/>
            <ac:spMk id="2" creationId="{56E8B136-55D1-C229-815B-0FAB21102D38}"/>
          </ac:spMkLst>
        </pc:spChg>
        <pc:spChg chg="mod">
          <ac:chgData name="Jim Fleming" userId="161791bae1afb603" providerId="LiveId" clId="{F66FFDDD-5F75-4548-ABBF-5A53E03DCE03}" dt="2022-09-10T20:50:48.776" v="51" actId="6549"/>
          <ac:spMkLst>
            <pc:docMk/>
            <pc:sldMk cId="3964023673" sldId="336"/>
            <ac:spMk id="3" creationId="{D7D72439-284A-008E-61E4-489A6FFD0D14}"/>
          </ac:spMkLst>
        </pc:spChg>
      </pc:sldChg>
      <pc:sldChg chg="addSp delSp modSp add del mod ord setBg delDesignElem">
        <pc:chgData name="Jim Fleming" userId="161791bae1afb603" providerId="LiveId" clId="{F66FFDDD-5F75-4548-ABBF-5A53E03DCE03}" dt="2022-09-10T21:23:14.681" v="2839" actId="2696"/>
        <pc:sldMkLst>
          <pc:docMk/>
          <pc:sldMk cId="1973120283" sldId="344"/>
        </pc:sldMkLst>
        <pc:spChg chg="add del mod">
          <ac:chgData name="Jim Fleming" userId="161791bae1afb603" providerId="LiveId" clId="{F66FFDDD-5F75-4548-ABBF-5A53E03DCE03}" dt="2022-09-10T20:54:00.769" v="75" actId="478"/>
          <ac:spMkLst>
            <pc:docMk/>
            <pc:sldMk cId="1973120283" sldId="344"/>
            <ac:spMk id="4" creationId="{404216EF-8E18-C47C-EA86-696730B94704}"/>
          </ac:spMkLst>
        </pc:spChg>
        <pc:spChg chg="mod">
          <ac:chgData name="Jim Fleming" userId="161791bae1afb603" providerId="LiveId" clId="{F66FFDDD-5F75-4548-ABBF-5A53E03DCE03}" dt="2022-09-10T20:55:15.561" v="107" actId="3064"/>
          <ac:spMkLst>
            <pc:docMk/>
            <pc:sldMk cId="1973120283" sldId="344"/>
            <ac:spMk id="14" creationId="{5F776F3F-31E1-B7AA-5D11-1AB1A9490BFE}"/>
          </ac:spMkLst>
        </pc:spChg>
        <pc:spChg chg="del mod">
          <ac:chgData name="Jim Fleming" userId="161791bae1afb603" providerId="LiveId" clId="{F66FFDDD-5F75-4548-ABBF-5A53E03DCE03}" dt="2022-09-10T20:53:58.716" v="74" actId="478"/>
          <ac:spMkLst>
            <pc:docMk/>
            <pc:sldMk cId="1973120283" sldId="344"/>
            <ac:spMk id="15" creationId="{471D51D5-D023-7649-17ED-5DEAD848493E}"/>
          </ac:spMkLst>
        </pc:spChg>
        <pc:spChg chg="del">
          <ac:chgData name="Jim Fleming" userId="161791bae1afb603" providerId="LiveId" clId="{F66FFDDD-5F75-4548-ABBF-5A53E03DCE03}" dt="2022-09-10T20:47:45.606" v="18"/>
          <ac:spMkLst>
            <pc:docMk/>
            <pc:sldMk cId="1973120283" sldId="344"/>
            <ac:spMk id="6158" creationId="{B0792D4F-247E-46FE-85FC-881DEFA41D94}"/>
          </ac:spMkLst>
        </pc:spChg>
        <pc:cxnChg chg="add mod">
          <ac:chgData name="Jim Fleming" userId="161791bae1afb603" providerId="LiveId" clId="{F66FFDDD-5F75-4548-ABBF-5A53E03DCE03}" dt="2022-09-10T20:47:54.173" v="21" actId="208"/>
          <ac:cxnSpMkLst>
            <pc:docMk/>
            <pc:sldMk cId="1973120283" sldId="344"/>
            <ac:cxnSpMk id="2" creationId="{908CDA9F-0CA3-BDCE-BEC8-35F9FCB1176B}"/>
          </ac:cxnSpMkLst>
        </pc:cxnChg>
        <pc:cxnChg chg="del">
          <ac:chgData name="Jim Fleming" userId="161791bae1afb603" providerId="LiveId" clId="{F66FFDDD-5F75-4548-ABBF-5A53E03DCE03}" dt="2022-09-10T20:47:45.606" v="18"/>
          <ac:cxnSpMkLst>
            <pc:docMk/>
            <pc:sldMk cId="1973120283" sldId="344"/>
            <ac:cxnSpMk id="6160" creationId="{7AD0F4D2-80E7-4A78-82EE-BEAEE4945407}"/>
          </ac:cxnSpMkLst>
        </pc:cxnChg>
      </pc:sldChg>
      <pc:sldChg chg="addSp delSp modSp del mod ord setBg delDesignElem">
        <pc:chgData name="Jim Fleming" userId="161791bae1afb603" providerId="LiveId" clId="{F66FFDDD-5F75-4548-ABBF-5A53E03DCE03}" dt="2022-09-10T21:27:00.846" v="2872" actId="2696"/>
        <pc:sldMkLst>
          <pc:docMk/>
          <pc:sldMk cId="3980784056" sldId="354"/>
        </pc:sldMkLst>
        <pc:spChg chg="add del mod">
          <ac:chgData name="Jim Fleming" userId="161791bae1afb603" providerId="LiveId" clId="{F66FFDDD-5F75-4548-ABBF-5A53E03DCE03}" dt="2022-09-10T20:56:53.096" v="167" actId="478"/>
          <ac:spMkLst>
            <pc:docMk/>
            <pc:sldMk cId="3980784056" sldId="354"/>
            <ac:spMk id="4" creationId="{530E90A0-6FF5-7237-630E-DFCC2FFF17EF}"/>
          </ac:spMkLst>
        </pc:spChg>
        <pc:spChg chg="mod">
          <ac:chgData name="Jim Fleming" userId="161791bae1afb603" providerId="LiveId" clId="{F66FFDDD-5F75-4548-ABBF-5A53E03DCE03}" dt="2022-09-10T21:03:15.569" v="1054" actId="20577"/>
          <ac:spMkLst>
            <pc:docMk/>
            <pc:sldMk cId="3980784056" sldId="354"/>
            <ac:spMk id="6" creationId="{D7C5DCB2-FE9C-D43A-BFA6-2251DABF1E0D}"/>
          </ac:spMkLst>
        </pc:spChg>
        <pc:spChg chg="del">
          <ac:chgData name="Jim Fleming" userId="161791bae1afb603" providerId="LiveId" clId="{F66FFDDD-5F75-4548-ABBF-5A53E03DCE03}" dt="2022-09-10T20:56:51.929" v="166" actId="478"/>
          <ac:spMkLst>
            <pc:docMk/>
            <pc:sldMk cId="3980784056" sldId="354"/>
            <ac:spMk id="7" creationId="{47373CE5-F17B-81FD-87B5-1339FAEAC35D}"/>
          </ac:spMkLst>
        </pc:spChg>
        <pc:spChg chg="add del">
          <ac:chgData name="Jim Fleming" userId="161791bae1afb603" providerId="LiveId" clId="{F66FFDDD-5F75-4548-ABBF-5A53E03DCE03}" dt="2022-09-10T20:46:45.182" v="13"/>
          <ac:spMkLst>
            <pc:docMk/>
            <pc:sldMk cId="3980784056" sldId="354"/>
            <ac:spMk id="8199" creationId="{B0792D4F-247E-46FE-85FC-881DEFA41D94}"/>
          </ac:spMkLst>
        </pc:spChg>
        <pc:picChg chg="del">
          <ac:chgData name="Jim Fleming" userId="161791bae1afb603" providerId="LiveId" clId="{F66FFDDD-5F75-4548-ABBF-5A53E03DCE03}" dt="2022-09-10T21:02:34.044" v="896" actId="478"/>
          <ac:picMkLst>
            <pc:docMk/>
            <pc:sldMk cId="3980784056" sldId="354"/>
            <ac:picMk id="2" creationId="{DC6EF0D6-93B0-9FAB-43CF-2B1CAE8F8E94}"/>
          </ac:picMkLst>
        </pc:picChg>
        <pc:picChg chg="add mod">
          <ac:chgData name="Jim Fleming" userId="161791bae1afb603" providerId="LiveId" clId="{F66FFDDD-5F75-4548-ABBF-5A53E03DCE03}" dt="2022-09-10T21:23:03.496" v="2837"/>
          <ac:picMkLst>
            <pc:docMk/>
            <pc:sldMk cId="3980784056" sldId="354"/>
            <ac:picMk id="5" creationId="{1EC67B4D-B354-4CEF-B8AD-F88563095AB5}"/>
          </ac:picMkLst>
        </pc:picChg>
        <pc:picChg chg="add mod">
          <ac:chgData name="Jim Fleming" userId="161791bae1afb603" providerId="LiveId" clId="{F66FFDDD-5F75-4548-ABBF-5A53E03DCE03}" dt="2022-09-10T21:23:03.496" v="2837"/>
          <ac:picMkLst>
            <pc:docMk/>
            <pc:sldMk cId="3980784056" sldId="354"/>
            <ac:picMk id="8" creationId="{D9C50885-5F42-6F2D-B877-0B20E76AEF8B}"/>
          </ac:picMkLst>
        </pc:picChg>
        <pc:cxnChg chg="add del">
          <ac:chgData name="Jim Fleming" userId="161791bae1afb603" providerId="LiveId" clId="{F66FFDDD-5F75-4548-ABBF-5A53E03DCE03}" dt="2022-09-10T20:46:45.182" v="13"/>
          <ac:cxnSpMkLst>
            <pc:docMk/>
            <pc:sldMk cId="3980784056" sldId="354"/>
            <ac:cxnSpMk id="8201" creationId="{7AD0F4D2-80E7-4A78-82EE-BEAEE4945407}"/>
          </ac:cxnSpMkLst>
        </pc:cxnChg>
      </pc:sldChg>
      <pc:sldChg chg="addSp delSp modSp add mod ord setBg delDesignElem">
        <pc:chgData name="Jim Fleming" userId="161791bae1afb603" providerId="LiveId" clId="{F66FFDDD-5F75-4548-ABBF-5A53E03DCE03}" dt="2022-09-10T21:06:45.768" v="1286" actId="114"/>
        <pc:sldMkLst>
          <pc:docMk/>
          <pc:sldMk cId="3074875806" sldId="359"/>
        </pc:sldMkLst>
        <pc:spChg chg="add del mod">
          <ac:chgData name="Jim Fleming" userId="161791bae1afb603" providerId="LiveId" clId="{F66FFDDD-5F75-4548-ABBF-5A53E03DCE03}" dt="2022-09-10T20:57:48.102" v="199" actId="478"/>
          <ac:spMkLst>
            <pc:docMk/>
            <pc:sldMk cId="3074875806" sldId="359"/>
            <ac:spMk id="4" creationId="{1FBC7D91-CC99-6FBD-B2BE-6AE3C8A8A7BE}"/>
          </ac:spMkLst>
        </pc:spChg>
        <pc:spChg chg="mod">
          <ac:chgData name="Jim Fleming" userId="161791bae1afb603" providerId="LiveId" clId="{F66FFDDD-5F75-4548-ABBF-5A53E03DCE03}" dt="2022-09-10T21:06:45.768" v="1286" actId="114"/>
          <ac:spMkLst>
            <pc:docMk/>
            <pc:sldMk cId="3074875806" sldId="359"/>
            <ac:spMk id="14" creationId="{5F776F3F-31E1-B7AA-5D11-1AB1A9490BFE}"/>
          </ac:spMkLst>
        </pc:spChg>
        <pc:spChg chg="del mod">
          <ac:chgData name="Jim Fleming" userId="161791bae1afb603" providerId="LiveId" clId="{F66FFDDD-5F75-4548-ABBF-5A53E03DCE03}" dt="2022-09-10T20:57:46.288" v="198" actId="478"/>
          <ac:spMkLst>
            <pc:docMk/>
            <pc:sldMk cId="3074875806" sldId="359"/>
            <ac:spMk id="15" creationId="{471D51D5-D023-7649-17ED-5DEAD848493E}"/>
          </ac:spMkLst>
        </pc:spChg>
        <pc:spChg chg="del">
          <ac:chgData name="Jim Fleming" userId="161791bae1afb603" providerId="LiveId" clId="{F66FFDDD-5F75-4548-ABBF-5A53E03DCE03}" dt="2022-09-10T20:46:21.116" v="7"/>
          <ac:spMkLst>
            <pc:docMk/>
            <pc:sldMk cId="3074875806" sldId="359"/>
            <ac:spMk id="6158" creationId="{B0792D4F-247E-46FE-85FC-881DEFA41D94}"/>
          </ac:spMkLst>
        </pc:spChg>
        <pc:cxnChg chg="add mod">
          <ac:chgData name="Jim Fleming" userId="161791bae1afb603" providerId="LiveId" clId="{F66FFDDD-5F75-4548-ABBF-5A53E03DCE03}" dt="2022-09-10T20:47:28.161" v="15" actId="208"/>
          <ac:cxnSpMkLst>
            <pc:docMk/>
            <pc:sldMk cId="3074875806" sldId="359"/>
            <ac:cxnSpMk id="2" creationId="{68C7CFE9-31D2-3887-E11B-22D5D6B44321}"/>
          </ac:cxnSpMkLst>
        </pc:cxnChg>
        <pc:cxnChg chg="del">
          <ac:chgData name="Jim Fleming" userId="161791bae1afb603" providerId="LiveId" clId="{F66FFDDD-5F75-4548-ABBF-5A53E03DCE03}" dt="2022-09-10T20:46:21.116" v="7"/>
          <ac:cxnSpMkLst>
            <pc:docMk/>
            <pc:sldMk cId="3074875806" sldId="359"/>
            <ac:cxnSpMk id="6160" creationId="{7AD0F4D2-80E7-4A78-82EE-BEAEE4945407}"/>
          </ac:cxnSpMkLst>
        </pc:cxnChg>
      </pc:sldChg>
      <pc:sldChg chg="add mod ord setBg modShow">
        <pc:chgData name="Jim Fleming" userId="161791bae1afb603" providerId="LiveId" clId="{F66FFDDD-5F75-4548-ABBF-5A53E03DCE03}" dt="2022-09-10T20:51:29.263" v="57" actId="729"/>
        <pc:sldMkLst>
          <pc:docMk/>
          <pc:sldMk cId="3072840993" sldId="361"/>
        </pc:sldMkLst>
      </pc:sldChg>
      <pc:sldChg chg="del setBg">
        <pc:chgData name="Jim Fleming" userId="161791bae1afb603" providerId="LiveId" clId="{F66FFDDD-5F75-4548-ABBF-5A53E03DCE03}" dt="2022-09-10T21:30:13.854" v="2879" actId="2696"/>
        <pc:sldMkLst>
          <pc:docMk/>
          <pc:sldMk cId="661325725" sldId="370"/>
        </pc:sldMkLst>
      </pc:sldChg>
      <pc:sldChg chg="del setBg">
        <pc:chgData name="Jim Fleming" userId="161791bae1afb603" providerId="LiveId" clId="{F66FFDDD-5F75-4548-ABBF-5A53E03DCE03}" dt="2022-09-10T21:30:14.515" v="2880" actId="2696"/>
        <pc:sldMkLst>
          <pc:docMk/>
          <pc:sldMk cId="2101408639" sldId="371"/>
        </pc:sldMkLst>
      </pc:sldChg>
      <pc:sldChg chg="del setBg">
        <pc:chgData name="Jim Fleming" userId="161791bae1afb603" providerId="LiveId" clId="{F66FFDDD-5F75-4548-ABBF-5A53E03DCE03}" dt="2022-09-10T21:30:15.101" v="2881" actId="2696"/>
        <pc:sldMkLst>
          <pc:docMk/>
          <pc:sldMk cId="2354665407" sldId="372"/>
        </pc:sldMkLst>
      </pc:sldChg>
      <pc:sldChg chg="del setBg">
        <pc:chgData name="Jim Fleming" userId="161791bae1afb603" providerId="LiveId" clId="{F66FFDDD-5F75-4548-ABBF-5A53E03DCE03}" dt="2022-09-10T20:51:12.542" v="53" actId="2696"/>
        <pc:sldMkLst>
          <pc:docMk/>
          <pc:sldMk cId="3421700753" sldId="376"/>
        </pc:sldMkLst>
      </pc:sldChg>
      <pc:sldChg chg="del setBg">
        <pc:chgData name="Jim Fleming" userId="161791bae1afb603" providerId="LiveId" clId="{F66FFDDD-5F75-4548-ABBF-5A53E03DCE03}" dt="2022-09-10T20:51:09.407" v="52" actId="2696"/>
        <pc:sldMkLst>
          <pc:docMk/>
          <pc:sldMk cId="4051998414" sldId="377"/>
        </pc:sldMkLst>
      </pc:sldChg>
      <pc:sldChg chg="del setBg">
        <pc:chgData name="Jim Fleming" userId="161791bae1afb603" providerId="LiveId" clId="{F66FFDDD-5F75-4548-ABBF-5A53E03DCE03}" dt="2022-09-10T20:52:34.292" v="65" actId="2696"/>
        <pc:sldMkLst>
          <pc:docMk/>
          <pc:sldMk cId="267366896" sldId="378"/>
        </pc:sldMkLst>
      </pc:sldChg>
      <pc:sldChg chg="del setBg">
        <pc:chgData name="Jim Fleming" userId="161791bae1afb603" providerId="LiveId" clId="{F66FFDDD-5F75-4548-ABBF-5A53E03DCE03}" dt="2022-09-10T20:51:14.073" v="54" actId="2696"/>
        <pc:sldMkLst>
          <pc:docMk/>
          <pc:sldMk cId="3024436789" sldId="379"/>
        </pc:sldMkLst>
      </pc:sldChg>
      <pc:sldChg chg="del setBg">
        <pc:chgData name="Jim Fleming" userId="161791bae1afb603" providerId="LiveId" clId="{F66FFDDD-5F75-4548-ABBF-5A53E03DCE03}" dt="2022-09-10T20:52:25.414" v="63" actId="2696"/>
        <pc:sldMkLst>
          <pc:docMk/>
          <pc:sldMk cId="1664981108" sldId="380"/>
        </pc:sldMkLst>
      </pc:sldChg>
      <pc:sldChg chg="del setBg">
        <pc:chgData name="Jim Fleming" userId="161791bae1afb603" providerId="LiveId" clId="{F66FFDDD-5F75-4548-ABBF-5A53E03DCE03}" dt="2022-09-10T20:52:29.728" v="64" actId="2696"/>
        <pc:sldMkLst>
          <pc:docMk/>
          <pc:sldMk cId="535739117" sldId="381"/>
        </pc:sldMkLst>
      </pc:sldChg>
      <pc:sldChg chg="modSp add mod setBg modShow">
        <pc:chgData name="Jim Fleming" userId="161791bae1afb603" providerId="LiveId" clId="{F66FFDDD-5F75-4548-ABBF-5A53E03DCE03}" dt="2022-09-10T20:45:48.626" v="5" actId="729"/>
        <pc:sldMkLst>
          <pc:docMk/>
          <pc:sldMk cId="2988817297" sldId="382"/>
        </pc:sldMkLst>
        <pc:spChg chg="mod">
          <ac:chgData name="Jim Fleming" userId="161791bae1afb603" providerId="LiveId" clId="{F66FFDDD-5F75-4548-ABBF-5A53E03DCE03}" dt="2022-09-10T20:45:45.487" v="4" actId="13926"/>
          <ac:spMkLst>
            <pc:docMk/>
            <pc:sldMk cId="2988817297" sldId="382"/>
            <ac:spMk id="2" creationId="{56E8B136-55D1-C229-815B-0FAB21102D38}"/>
          </ac:spMkLst>
        </pc:spChg>
        <pc:spChg chg="mod">
          <ac:chgData name="Jim Fleming" userId="161791bae1afb603" providerId="LiveId" clId="{F66FFDDD-5F75-4548-ABBF-5A53E03DCE03}" dt="2022-09-10T20:45:38.809" v="3" actId="13926"/>
          <ac:spMkLst>
            <pc:docMk/>
            <pc:sldMk cId="2988817297" sldId="382"/>
            <ac:spMk id="3" creationId="{D7D72439-284A-008E-61E4-489A6FFD0D14}"/>
          </ac:spMkLst>
        </pc:spChg>
      </pc:sldChg>
      <pc:sldChg chg="addSp delSp modSp add mod ord setBg delDesignElem">
        <pc:chgData name="Jim Fleming" userId="161791bae1afb603" providerId="LiveId" clId="{F66FFDDD-5F75-4548-ABBF-5A53E03DCE03}" dt="2022-09-10T21:01:17.823" v="781" actId="313"/>
        <pc:sldMkLst>
          <pc:docMk/>
          <pc:sldMk cId="1943620724" sldId="383"/>
        </pc:sldMkLst>
        <pc:spChg chg="add del mod">
          <ac:chgData name="Jim Fleming" userId="161791bae1afb603" providerId="LiveId" clId="{F66FFDDD-5F75-4548-ABBF-5A53E03DCE03}" dt="2022-09-10T20:55:50.980" v="134" actId="478"/>
          <ac:spMkLst>
            <pc:docMk/>
            <pc:sldMk cId="1943620724" sldId="383"/>
            <ac:spMk id="4" creationId="{2009E5DF-9C9C-4875-9F7A-00BD41D8F79D}"/>
          </ac:spMkLst>
        </pc:spChg>
        <pc:spChg chg="mod">
          <ac:chgData name="Jim Fleming" userId="161791bae1afb603" providerId="LiveId" clId="{F66FFDDD-5F75-4548-ABBF-5A53E03DCE03}" dt="2022-09-10T21:01:17.823" v="781" actId="313"/>
          <ac:spMkLst>
            <pc:docMk/>
            <pc:sldMk cId="1943620724" sldId="383"/>
            <ac:spMk id="6" creationId="{D7C5DCB2-FE9C-D43A-BFA6-2251DABF1E0D}"/>
          </ac:spMkLst>
        </pc:spChg>
        <pc:spChg chg="del mod">
          <ac:chgData name="Jim Fleming" userId="161791bae1afb603" providerId="LiveId" clId="{F66FFDDD-5F75-4548-ABBF-5A53E03DCE03}" dt="2022-09-10T20:55:49.695" v="133" actId="478"/>
          <ac:spMkLst>
            <pc:docMk/>
            <pc:sldMk cId="1943620724" sldId="383"/>
            <ac:spMk id="7" creationId="{47373CE5-F17B-81FD-87B5-1339FAEAC35D}"/>
          </ac:spMkLst>
        </pc:spChg>
        <pc:spChg chg="del">
          <ac:chgData name="Jim Fleming" userId="161791bae1afb603" providerId="LiveId" clId="{F66FFDDD-5F75-4548-ABBF-5A53E03DCE03}" dt="2022-09-10T20:48:00.432" v="23"/>
          <ac:spMkLst>
            <pc:docMk/>
            <pc:sldMk cId="1943620724" sldId="383"/>
            <ac:spMk id="8199" creationId="{B0792D4F-247E-46FE-85FC-881DEFA41D94}"/>
          </ac:spMkLst>
        </pc:spChg>
        <pc:cxnChg chg="add mod">
          <ac:chgData name="Jim Fleming" userId="161791bae1afb603" providerId="LiveId" clId="{F66FFDDD-5F75-4548-ABBF-5A53E03DCE03}" dt="2022-09-10T20:48:09.310" v="26" actId="208"/>
          <ac:cxnSpMkLst>
            <pc:docMk/>
            <pc:sldMk cId="1943620724" sldId="383"/>
            <ac:cxnSpMk id="2" creationId="{4095E077-7D0E-6DD4-11FA-8E754193592F}"/>
          </ac:cxnSpMkLst>
        </pc:cxnChg>
        <pc:cxnChg chg="del">
          <ac:chgData name="Jim Fleming" userId="161791bae1afb603" providerId="LiveId" clId="{F66FFDDD-5F75-4548-ABBF-5A53E03DCE03}" dt="2022-09-10T20:48:00.432" v="23"/>
          <ac:cxnSpMkLst>
            <pc:docMk/>
            <pc:sldMk cId="1943620724" sldId="383"/>
            <ac:cxnSpMk id="8201" creationId="{7AD0F4D2-80E7-4A78-82EE-BEAEE4945407}"/>
          </ac:cxnSpMkLst>
        </pc:cxnChg>
      </pc:sldChg>
      <pc:sldChg chg="addSp delSp modSp add mod ord setBg delDesignElem">
        <pc:chgData name="Jim Fleming" userId="161791bae1afb603" providerId="LiveId" clId="{F66FFDDD-5F75-4548-ABBF-5A53E03DCE03}" dt="2022-09-10T21:25:56.845" v="2869" actId="14100"/>
        <pc:sldMkLst>
          <pc:docMk/>
          <pc:sldMk cId="4241868641" sldId="384"/>
        </pc:sldMkLst>
        <pc:spChg chg="add del mod">
          <ac:chgData name="Jim Fleming" userId="161791bae1afb603" providerId="LiveId" clId="{F66FFDDD-5F75-4548-ABBF-5A53E03DCE03}" dt="2022-09-10T20:54:28.897" v="84" actId="478"/>
          <ac:spMkLst>
            <pc:docMk/>
            <pc:sldMk cId="4241868641" sldId="384"/>
            <ac:spMk id="4" creationId="{C6CB7A6A-EF94-71FC-4784-69DEB26EC0F4}"/>
          </ac:spMkLst>
        </pc:spChg>
        <pc:spChg chg="mod">
          <ac:chgData name="Jim Fleming" userId="161791bae1afb603" providerId="LiveId" clId="{F66FFDDD-5F75-4548-ABBF-5A53E03DCE03}" dt="2022-09-10T21:25:56.845" v="2869" actId="14100"/>
          <ac:spMkLst>
            <pc:docMk/>
            <pc:sldMk cId="4241868641" sldId="384"/>
            <ac:spMk id="14" creationId="{5F776F3F-31E1-B7AA-5D11-1AB1A9490BFE}"/>
          </ac:spMkLst>
        </pc:spChg>
        <pc:spChg chg="del mod">
          <ac:chgData name="Jim Fleming" userId="161791bae1afb603" providerId="LiveId" clId="{F66FFDDD-5F75-4548-ABBF-5A53E03DCE03}" dt="2022-09-10T20:54:25.398" v="83" actId="478"/>
          <ac:spMkLst>
            <pc:docMk/>
            <pc:sldMk cId="4241868641" sldId="384"/>
            <ac:spMk id="15" creationId="{471D51D5-D023-7649-17ED-5DEAD848493E}"/>
          </ac:spMkLst>
        </pc:spChg>
        <pc:spChg chg="del">
          <ac:chgData name="Jim Fleming" userId="161791bae1afb603" providerId="LiveId" clId="{F66FFDDD-5F75-4548-ABBF-5A53E03DCE03}" dt="2022-09-10T20:48:29.810" v="28"/>
          <ac:spMkLst>
            <pc:docMk/>
            <pc:sldMk cId="4241868641" sldId="384"/>
            <ac:spMk id="6158" creationId="{B0792D4F-247E-46FE-85FC-881DEFA41D94}"/>
          </ac:spMkLst>
        </pc:spChg>
        <pc:cxnChg chg="add mod">
          <ac:chgData name="Jim Fleming" userId="161791bae1afb603" providerId="LiveId" clId="{F66FFDDD-5F75-4548-ABBF-5A53E03DCE03}" dt="2022-09-10T20:48:38.930" v="31" actId="208"/>
          <ac:cxnSpMkLst>
            <pc:docMk/>
            <pc:sldMk cId="4241868641" sldId="384"/>
            <ac:cxnSpMk id="2" creationId="{D4728AFC-F9FC-6589-60E0-39B8C6FB3CC0}"/>
          </ac:cxnSpMkLst>
        </pc:cxnChg>
        <pc:cxnChg chg="del">
          <ac:chgData name="Jim Fleming" userId="161791bae1afb603" providerId="LiveId" clId="{F66FFDDD-5F75-4548-ABBF-5A53E03DCE03}" dt="2022-09-10T20:48:29.810" v="28"/>
          <ac:cxnSpMkLst>
            <pc:docMk/>
            <pc:sldMk cId="4241868641" sldId="384"/>
            <ac:cxnSpMk id="6160" creationId="{7AD0F4D2-80E7-4A78-82EE-BEAEE4945407}"/>
          </ac:cxnSpMkLst>
        </pc:cxnChg>
      </pc:sldChg>
      <pc:sldChg chg="delSp modSp add mod ord setBg delAnim modShow">
        <pc:chgData name="Jim Fleming" userId="161791bae1afb603" providerId="LiveId" clId="{F66FFDDD-5F75-4548-ABBF-5A53E03DCE03}" dt="2022-09-10T20:51:54.511" v="62" actId="729"/>
        <pc:sldMkLst>
          <pc:docMk/>
          <pc:sldMk cId="1495771307" sldId="385"/>
        </pc:sldMkLst>
        <pc:spChg chg="del">
          <ac:chgData name="Jim Fleming" userId="161791bae1afb603" providerId="LiveId" clId="{F66FFDDD-5F75-4548-ABBF-5A53E03DCE03}" dt="2022-09-10T20:49:02.879" v="35" actId="478"/>
          <ac:spMkLst>
            <pc:docMk/>
            <pc:sldMk cId="1495771307" sldId="385"/>
            <ac:spMk id="8" creationId="{EDBA8CCF-3C5F-5A32-4B6E-F357FD8D079D}"/>
          </ac:spMkLst>
        </pc:spChg>
        <pc:picChg chg="mod">
          <ac:chgData name="Jim Fleming" userId="161791bae1afb603" providerId="LiveId" clId="{F66FFDDD-5F75-4548-ABBF-5A53E03DCE03}" dt="2022-09-10T20:49:01.008" v="34" actId="1076"/>
          <ac:picMkLst>
            <pc:docMk/>
            <pc:sldMk cId="1495771307" sldId="385"/>
            <ac:picMk id="7" creationId="{2C1B449D-16E9-4159-A7D2-4C2497FA781D}"/>
          </ac:picMkLst>
        </pc:picChg>
      </pc:sldChg>
      <pc:sldChg chg="add del ord">
        <pc:chgData name="Jim Fleming" userId="161791bae1afb603" providerId="LiveId" clId="{F66FFDDD-5F75-4548-ABBF-5A53E03DCE03}" dt="2022-09-10T20:53:44.361" v="68" actId="2696"/>
        <pc:sldMkLst>
          <pc:docMk/>
          <pc:sldMk cId="1017838558" sldId="386"/>
        </pc:sldMkLst>
      </pc:sldChg>
      <pc:sldChg chg="add mod modShow">
        <pc:chgData name="Jim Fleming" userId="161791bae1afb603" providerId="LiveId" clId="{F66FFDDD-5F75-4548-ABBF-5A53E03DCE03}" dt="2022-09-10T21:23:35.577" v="2845" actId="729"/>
        <pc:sldMkLst>
          <pc:docMk/>
          <pc:sldMk cId="1791236111" sldId="386"/>
        </pc:sldMkLst>
      </pc:sldChg>
      <pc:sldChg chg="add mod replId modShow">
        <pc:chgData name="Jim Fleming" userId="161791bae1afb603" providerId="LiveId" clId="{F66FFDDD-5F75-4548-ABBF-5A53E03DCE03}" dt="2022-09-10T21:23:35.577" v="2845" actId="729"/>
        <pc:sldMkLst>
          <pc:docMk/>
          <pc:sldMk cId="2037322733" sldId="387"/>
        </pc:sldMkLst>
      </pc:sldChg>
      <pc:sldChg chg="add mod replId modShow">
        <pc:chgData name="Jim Fleming" userId="161791bae1afb603" providerId="LiveId" clId="{F66FFDDD-5F75-4548-ABBF-5A53E03DCE03}" dt="2022-09-10T21:23:35.577" v="2845" actId="729"/>
        <pc:sldMkLst>
          <pc:docMk/>
          <pc:sldMk cId="345370406" sldId="388"/>
        </pc:sldMkLst>
      </pc:sldChg>
      <pc:sldChg chg="add mod replId modShow">
        <pc:chgData name="Jim Fleming" userId="161791bae1afb603" providerId="LiveId" clId="{F66FFDDD-5F75-4548-ABBF-5A53E03DCE03}" dt="2022-09-10T21:23:35.577" v="2845" actId="729"/>
        <pc:sldMkLst>
          <pc:docMk/>
          <pc:sldMk cId="3244978946" sldId="389"/>
        </pc:sldMkLst>
      </pc:sldChg>
      <pc:sldChg chg="add mod replId modShow">
        <pc:chgData name="Jim Fleming" userId="161791bae1afb603" providerId="LiveId" clId="{F66FFDDD-5F75-4548-ABBF-5A53E03DCE03}" dt="2022-09-10T21:23:35.577" v="2845" actId="729"/>
        <pc:sldMkLst>
          <pc:docMk/>
          <pc:sldMk cId="3012538984" sldId="390"/>
        </pc:sldMkLst>
      </pc:sldChg>
      <pc:sldChg chg="modSp add mod">
        <pc:chgData name="Jim Fleming" userId="161791bae1afb603" providerId="LiveId" clId="{F66FFDDD-5F75-4548-ABBF-5A53E03DCE03}" dt="2022-09-10T21:00:18.785" v="594" actId="20577"/>
        <pc:sldMkLst>
          <pc:docMk/>
          <pc:sldMk cId="970026505" sldId="391"/>
        </pc:sldMkLst>
        <pc:spChg chg="mod">
          <ac:chgData name="Jim Fleming" userId="161791bae1afb603" providerId="LiveId" clId="{F66FFDDD-5F75-4548-ABBF-5A53E03DCE03}" dt="2022-09-10T21:00:18.785" v="594" actId="20577"/>
          <ac:spMkLst>
            <pc:docMk/>
            <pc:sldMk cId="970026505" sldId="391"/>
            <ac:spMk id="14" creationId="{5F776F3F-31E1-B7AA-5D11-1AB1A9490BFE}"/>
          </ac:spMkLst>
        </pc:spChg>
      </pc:sldChg>
      <pc:sldChg chg="add del">
        <pc:chgData name="Jim Fleming" userId="161791bae1afb603" providerId="LiveId" clId="{F66FFDDD-5F75-4548-ABBF-5A53E03DCE03}" dt="2022-09-10T20:58:56.934" v="239" actId="2890"/>
        <pc:sldMkLst>
          <pc:docMk/>
          <pc:sldMk cId="1928474000" sldId="391"/>
        </pc:sldMkLst>
      </pc:sldChg>
      <pc:sldChg chg="add">
        <pc:chgData name="Jim Fleming" userId="161791bae1afb603" providerId="LiveId" clId="{F66FFDDD-5F75-4548-ABBF-5A53E03DCE03}" dt="2022-09-10T21:02:31.941" v="895" actId="2890"/>
        <pc:sldMkLst>
          <pc:docMk/>
          <pc:sldMk cId="1335466533" sldId="392"/>
        </pc:sldMkLst>
      </pc:sldChg>
      <pc:sldChg chg="modSp add del mod">
        <pc:chgData name="Jim Fleming" userId="161791bae1afb603" providerId="LiveId" clId="{F66FFDDD-5F75-4548-ABBF-5A53E03DCE03}" dt="2022-09-10T21:00:53.318" v="699" actId="2696"/>
        <pc:sldMkLst>
          <pc:docMk/>
          <pc:sldMk cId="1857145325" sldId="392"/>
        </pc:sldMkLst>
        <pc:spChg chg="mod">
          <ac:chgData name="Jim Fleming" userId="161791bae1afb603" providerId="LiveId" clId="{F66FFDDD-5F75-4548-ABBF-5A53E03DCE03}" dt="2022-09-10T21:00:44.918" v="698" actId="20577"/>
          <ac:spMkLst>
            <pc:docMk/>
            <pc:sldMk cId="1857145325" sldId="392"/>
            <ac:spMk id="14" creationId="{5F776F3F-31E1-B7AA-5D11-1AB1A9490BFE}"/>
          </ac:spMkLst>
        </pc:spChg>
      </pc:sldChg>
      <pc:sldChg chg="add del replId">
        <pc:chgData name="Jim Fleming" userId="161791bae1afb603" providerId="LiveId" clId="{F66FFDDD-5F75-4548-ABBF-5A53E03DCE03}" dt="2022-09-10T20:58:56.934" v="239" actId="2890"/>
        <pc:sldMkLst>
          <pc:docMk/>
          <pc:sldMk cId="2776451503" sldId="392"/>
        </pc:sldMkLst>
      </pc:sldChg>
      <pc:sldChg chg="addSp delSp modSp add mod">
        <pc:chgData name="Jim Fleming" userId="161791bae1afb603" providerId="LiveId" clId="{F66FFDDD-5F75-4548-ABBF-5A53E03DCE03}" dt="2022-09-10T21:27:29.514" v="2875" actId="1076"/>
        <pc:sldMkLst>
          <pc:docMk/>
          <pc:sldMk cId="1768783239" sldId="393"/>
        </pc:sldMkLst>
        <pc:spChg chg="add del mod">
          <ac:chgData name="Jim Fleming" userId="161791bae1afb603" providerId="LiveId" clId="{F66FFDDD-5F75-4548-ABBF-5A53E03DCE03}" dt="2022-09-10T21:04:32.708" v="1070" actId="478"/>
          <ac:spMkLst>
            <pc:docMk/>
            <pc:sldMk cId="1768783239" sldId="393"/>
            <ac:spMk id="4" creationId="{2BA238A0-13C1-61DD-B328-54E74F03DF5A}"/>
          </ac:spMkLst>
        </pc:spChg>
        <pc:spChg chg="mod">
          <ac:chgData name="Jim Fleming" userId="161791bae1afb603" providerId="LiveId" clId="{F66FFDDD-5F75-4548-ABBF-5A53E03DCE03}" dt="2022-09-10T21:05:32.386" v="1128" actId="20577"/>
          <ac:spMkLst>
            <pc:docMk/>
            <pc:sldMk cId="1768783239" sldId="393"/>
            <ac:spMk id="6" creationId="{D7C5DCB2-FE9C-D43A-BFA6-2251DABF1E0D}"/>
          </ac:spMkLst>
        </pc:spChg>
        <pc:spChg chg="add del">
          <ac:chgData name="Jim Fleming" userId="161791bae1afb603" providerId="LiveId" clId="{F66FFDDD-5F75-4548-ABBF-5A53E03DCE03}" dt="2022-09-10T21:04:38.995" v="1072" actId="478"/>
          <ac:spMkLst>
            <pc:docMk/>
            <pc:sldMk cId="1768783239" sldId="393"/>
            <ac:spMk id="7" creationId="{E377E10D-6A2D-9F20-68B2-38B416FB4FC7}"/>
          </ac:spMkLst>
        </pc:spChg>
        <pc:picChg chg="del mod">
          <ac:chgData name="Jim Fleming" userId="161791bae1afb603" providerId="LiveId" clId="{F66FFDDD-5F75-4548-ABBF-5A53E03DCE03}" dt="2022-09-10T21:04:23.683" v="1067" actId="478"/>
          <ac:picMkLst>
            <pc:docMk/>
            <pc:sldMk cId="1768783239" sldId="393"/>
            <ac:picMk id="2" creationId="{DC6EF0D6-93B0-9FAB-43CF-2B1CAE8F8E94}"/>
          </ac:picMkLst>
        </pc:picChg>
        <pc:picChg chg="add mod">
          <ac:chgData name="Jim Fleming" userId="161791bae1afb603" providerId="LiveId" clId="{F66FFDDD-5F75-4548-ABBF-5A53E03DCE03}" dt="2022-09-10T21:27:29.514" v="2875" actId="1076"/>
          <ac:picMkLst>
            <pc:docMk/>
            <pc:sldMk cId="1768783239" sldId="393"/>
            <ac:picMk id="9" creationId="{F89B973C-AF0B-E61D-ABE9-9D9F4FF05912}"/>
          </ac:picMkLst>
        </pc:picChg>
      </pc:sldChg>
      <pc:sldChg chg="add del replId">
        <pc:chgData name="Jim Fleming" userId="161791bae1afb603" providerId="LiveId" clId="{F66FFDDD-5F75-4548-ABBF-5A53E03DCE03}" dt="2022-09-10T20:58:56.934" v="239" actId="2890"/>
        <pc:sldMkLst>
          <pc:docMk/>
          <pc:sldMk cId="3081454940" sldId="393"/>
        </pc:sldMkLst>
      </pc:sldChg>
      <pc:sldChg chg="add del replId">
        <pc:chgData name="Jim Fleming" userId="161791bae1afb603" providerId="LiveId" clId="{F66FFDDD-5F75-4548-ABBF-5A53E03DCE03}" dt="2022-09-10T20:58:56.934" v="239" actId="2890"/>
        <pc:sldMkLst>
          <pc:docMk/>
          <pc:sldMk cId="869147421" sldId="394"/>
        </pc:sldMkLst>
      </pc:sldChg>
      <pc:sldChg chg="addSp delSp modSp add mod">
        <pc:chgData name="Jim Fleming" userId="161791bae1afb603" providerId="LiveId" clId="{F66FFDDD-5F75-4548-ABBF-5A53E03DCE03}" dt="2022-09-10T21:12:16.267" v="1607" actId="313"/>
        <pc:sldMkLst>
          <pc:docMk/>
          <pc:sldMk cId="1454458068" sldId="394"/>
        </pc:sldMkLst>
        <pc:spChg chg="mod">
          <ac:chgData name="Jim Fleming" userId="161791bae1afb603" providerId="LiveId" clId="{F66FFDDD-5F75-4548-ABBF-5A53E03DCE03}" dt="2022-09-10T21:12:16.267" v="1607" actId="313"/>
          <ac:spMkLst>
            <pc:docMk/>
            <pc:sldMk cId="1454458068" sldId="394"/>
            <ac:spMk id="14" creationId="{5F776F3F-31E1-B7AA-5D11-1AB1A9490BFE}"/>
          </ac:spMkLst>
        </pc:spChg>
        <pc:picChg chg="add mod">
          <ac:chgData name="Jim Fleming" userId="161791bae1afb603" providerId="LiveId" clId="{F66FFDDD-5F75-4548-ABBF-5A53E03DCE03}" dt="2022-09-10T21:08:53.784" v="1317" actId="1076"/>
          <ac:picMkLst>
            <pc:docMk/>
            <pc:sldMk cId="1454458068" sldId="394"/>
            <ac:picMk id="3" creationId="{B1C2E999-60E1-5EAB-3CCB-5A27B93E835F}"/>
          </ac:picMkLst>
        </pc:picChg>
        <pc:picChg chg="del">
          <ac:chgData name="Jim Fleming" userId="161791bae1afb603" providerId="LiveId" clId="{F66FFDDD-5F75-4548-ABBF-5A53E03DCE03}" dt="2022-09-10T21:08:43.223" v="1314" actId="478"/>
          <ac:picMkLst>
            <pc:docMk/>
            <pc:sldMk cId="1454458068" sldId="394"/>
            <ac:picMk id="1026" creationId="{39004B74-8A6C-1263-0BE7-4F14F626B1D8}"/>
          </ac:picMkLst>
        </pc:picChg>
      </pc:sldChg>
      <pc:sldChg chg="add del replId">
        <pc:chgData name="Jim Fleming" userId="161791bae1afb603" providerId="LiveId" clId="{F66FFDDD-5F75-4548-ABBF-5A53E03DCE03}" dt="2022-09-10T20:58:56.934" v="239" actId="2890"/>
        <pc:sldMkLst>
          <pc:docMk/>
          <pc:sldMk cId="1300300036" sldId="395"/>
        </pc:sldMkLst>
      </pc:sldChg>
      <pc:sldChg chg="modSp add mod">
        <pc:chgData name="Jim Fleming" userId="161791bae1afb603" providerId="LiveId" clId="{F66FFDDD-5F75-4548-ABBF-5A53E03DCE03}" dt="2022-09-10T21:12:20.832" v="1608" actId="6549"/>
        <pc:sldMkLst>
          <pc:docMk/>
          <pc:sldMk cId="2013402115" sldId="395"/>
        </pc:sldMkLst>
        <pc:spChg chg="mod">
          <ac:chgData name="Jim Fleming" userId="161791bae1afb603" providerId="LiveId" clId="{F66FFDDD-5F75-4548-ABBF-5A53E03DCE03}" dt="2022-09-10T21:12:20.832" v="1608" actId="6549"/>
          <ac:spMkLst>
            <pc:docMk/>
            <pc:sldMk cId="2013402115" sldId="395"/>
            <ac:spMk id="14" creationId="{5F776F3F-31E1-B7AA-5D11-1AB1A9490BFE}"/>
          </ac:spMkLst>
        </pc:spChg>
      </pc:sldChg>
      <pc:sldChg chg="modSp add mod ord">
        <pc:chgData name="Jim Fleming" userId="161791bae1afb603" providerId="LiveId" clId="{F66FFDDD-5F75-4548-ABBF-5A53E03DCE03}" dt="2022-09-10T21:13:50.849" v="1890" actId="20577"/>
        <pc:sldMkLst>
          <pc:docMk/>
          <pc:sldMk cId="573516017" sldId="396"/>
        </pc:sldMkLst>
        <pc:spChg chg="mod">
          <ac:chgData name="Jim Fleming" userId="161791bae1afb603" providerId="LiveId" clId="{F66FFDDD-5F75-4548-ABBF-5A53E03DCE03}" dt="2022-09-10T21:13:50.849" v="1890" actId="20577"/>
          <ac:spMkLst>
            <pc:docMk/>
            <pc:sldMk cId="573516017" sldId="396"/>
            <ac:spMk id="14" creationId="{5F776F3F-31E1-B7AA-5D11-1AB1A9490BFE}"/>
          </ac:spMkLst>
        </pc:spChg>
      </pc:sldChg>
      <pc:sldChg chg="add del">
        <pc:chgData name="Jim Fleming" userId="161791bae1afb603" providerId="LiveId" clId="{F66FFDDD-5F75-4548-ABBF-5A53E03DCE03}" dt="2022-09-10T20:58:56.388" v="238" actId="2890"/>
        <pc:sldMkLst>
          <pc:docMk/>
          <pc:sldMk cId="1850265673" sldId="396"/>
        </pc:sldMkLst>
      </pc:sldChg>
      <pc:sldChg chg="modSp add mod">
        <pc:chgData name="Jim Fleming" userId="161791bae1afb603" providerId="LiveId" clId="{F66FFDDD-5F75-4548-ABBF-5A53E03DCE03}" dt="2022-09-10T21:14:00.764" v="1891" actId="6549"/>
        <pc:sldMkLst>
          <pc:docMk/>
          <pc:sldMk cId="3078953909" sldId="397"/>
        </pc:sldMkLst>
        <pc:spChg chg="mod">
          <ac:chgData name="Jim Fleming" userId="161791bae1afb603" providerId="LiveId" clId="{F66FFDDD-5F75-4548-ABBF-5A53E03DCE03}" dt="2022-09-10T21:14:00.764" v="1891" actId="6549"/>
          <ac:spMkLst>
            <pc:docMk/>
            <pc:sldMk cId="3078953909" sldId="397"/>
            <ac:spMk id="14" creationId="{5F776F3F-31E1-B7AA-5D11-1AB1A9490BFE}"/>
          </ac:spMkLst>
        </pc:spChg>
      </pc:sldChg>
      <pc:sldChg chg="add del replId">
        <pc:chgData name="Jim Fleming" userId="161791bae1afb603" providerId="LiveId" clId="{F66FFDDD-5F75-4548-ABBF-5A53E03DCE03}" dt="2022-09-10T20:58:56.388" v="238" actId="2890"/>
        <pc:sldMkLst>
          <pc:docMk/>
          <pc:sldMk cId="4145722780" sldId="397"/>
        </pc:sldMkLst>
      </pc:sldChg>
      <pc:sldChg chg="modSp add del mod">
        <pc:chgData name="Jim Fleming" userId="161791bae1afb603" providerId="LiveId" clId="{F66FFDDD-5F75-4548-ABBF-5A53E03DCE03}" dt="2022-09-10T21:14:46.640" v="1956" actId="2696"/>
        <pc:sldMkLst>
          <pc:docMk/>
          <pc:sldMk cId="543325781" sldId="398"/>
        </pc:sldMkLst>
        <pc:spChg chg="mod">
          <ac:chgData name="Jim Fleming" userId="161791bae1afb603" providerId="LiveId" clId="{F66FFDDD-5F75-4548-ABBF-5A53E03DCE03}" dt="2022-09-10T21:14:23.155" v="1955" actId="20577"/>
          <ac:spMkLst>
            <pc:docMk/>
            <pc:sldMk cId="543325781" sldId="398"/>
            <ac:spMk id="14" creationId="{5F776F3F-31E1-B7AA-5D11-1AB1A9490BFE}"/>
          </ac:spMkLst>
        </pc:spChg>
      </pc:sldChg>
      <pc:sldChg chg="add del replId">
        <pc:chgData name="Jim Fleming" userId="161791bae1afb603" providerId="LiveId" clId="{F66FFDDD-5F75-4548-ABBF-5A53E03DCE03}" dt="2022-09-10T20:58:56.388" v="238" actId="2890"/>
        <pc:sldMkLst>
          <pc:docMk/>
          <pc:sldMk cId="3425323444" sldId="398"/>
        </pc:sldMkLst>
      </pc:sldChg>
      <pc:sldChg chg="modSp add mod ord">
        <pc:chgData name="Jim Fleming" userId="161791bae1afb603" providerId="LiveId" clId="{F66FFDDD-5F75-4548-ABBF-5A53E03DCE03}" dt="2022-09-10T21:15:17.009" v="2069" actId="114"/>
        <pc:sldMkLst>
          <pc:docMk/>
          <pc:sldMk cId="3762400814" sldId="398"/>
        </pc:sldMkLst>
        <pc:spChg chg="mod">
          <ac:chgData name="Jim Fleming" userId="161791bae1afb603" providerId="LiveId" clId="{F66FFDDD-5F75-4548-ABBF-5A53E03DCE03}" dt="2022-09-10T21:15:17.009" v="2069" actId="114"/>
          <ac:spMkLst>
            <pc:docMk/>
            <pc:sldMk cId="3762400814" sldId="398"/>
            <ac:spMk id="6" creationId="{D7C5DCB2-FE9C-D43A-BFA6-2251DABF1E0D}"/>
          </ac:spMkLst>
        </pc:spChg>
      </pc:sldChg>
      <pc:sldChg chg="add del replId">
        <pc:chgData name="Jim Fleming" userId="161791bae1afb603" providerId="LiveId" clId="{F66FFDDD-5F75-4548-ABBF-5A53E03DCE03}" dt="2022-09-10T20:58:56.388" v="238" actId="2890"/>
        <pc:sldMkLst>
          <pc:docMk/>
          <pc:sldMk cId="2996676029" sldId="399"/>
        </pc:sldMkLst>
      </pc:sldChg>
      <pc:sldChg chg="addSp modSp add mod ord">
        <pc:chgData name="Jim Fleming" userId="161791bae1afb603" providerId="LiveId" clId="{F66FFDDD-5F75-4548-ABBF-5A53E03DCE03}" dt="2022-09-10T21:20:30.179" v="2501" actId="5793"/>
        <pc:sldMkLst>
          <pc:docMk/>
          <pc:sldMk cId="3157797029" sldId="399"/>
        </pc:sldMkLst>
        <pc:spChg chg="mod">
          <ac:chgData name="Jim Fleming" userId="161791bae1afb603" providerId="LiveId" clId="{F66FFDDD-5F75-4548-ABBF-5A53E03DCE03}" dt="2022-09-10T21:20:30.179" v="2501" actId="5793"/>
          <ac:spMkLst>
            <pc:docMk/>
            <pc:sldMk cId="3157797029" sldId="399"/>
            <ac:spMk id="14" creationId="{5F776F3F-31E1-B7AA-5D11-1AB1A9490BFE}"/>
          </ac:spMkLst>
        </pc:spChg>
        <pc:picChg chg="mod">
          <ac:chgData name="Jim Fleming" userId="161791bae1afb603" providerId="LiveId" clId="{F66FFDDD-5F75-4548-ABBF-5A53E03DCE03}" dt="2022-09-10T21:18:30.176" v="2151" actId="1076"/>
          <ac:picMkLst>
            <pc:docMk/>
            <pc:sldMk cId="3157797029" sldId="399"/>
            <ac:picMk id="3" creationId="{B1C2E999-60E1-5EAB-3CCB-5A27B93E835F}"/>
          </ac:picMkLst>
        </pc:picChg>
        <pc:picChg chg="add mod">
          <ac:chgData name="Jim Fleming" userId="161791bae1afb603" providerId="LiveId" clId="{F66FFDDD-5F75-4548-ABBF-5A53E03DCE03}" dt="2022-09-10T21:18:05.578" v="2141" actId="14100"/>
          <ac:picMkLst>
            <pc:docMk/>
            <pc:sldMk cId="3157797029" sldId="399"/>
            <ac:picMk id="3074" creationId="{23157DEE-7E82-4F5D-77A0-ED7B7CA8A98A}"/>
          </ac:picMkLst>
        </pc:picChg>
      </pc:sldChg>
      <pc:sldChg chg="add del replId">
        <pc:chgData name="Jim Fleming" userId="161791bae1afb603" providerId="LiveId" clId="{F66FFDDD-5F75-4548-ABBF-5A53E03DCE03}" dt="2022-09-10T20:58:56.388" v="238" actId="2890"/>
        <pc:sldMkLst>
          <pc:docMk/>
          <pc:sldMk cId="1265368190" sldId="400"/>
        </pc:sldMkLst>
      </pc:sldChg>
      <pc:sldChg chg="modSp add mod">
        <pc:chgData name="Jim Fleming" userId="161791bae1afb603" providerId="LiveId" clId="{F66FFDDD-5F75-4548-ABBF-5A53E03DCE03}" dt="2022-09-10T21:20:36.944" v="2503" actId="20577"/>
        <pc:sldMkLst>
          <pc:docMk/>
          <pc:sldMk cId="2503459417" sldId="400"/>
        </pc:sldMkLst>
        <pc:spChg chg="mod">
          <ac:chgData name="Jim Fleming" userId="161791bae1afb603" providerId="LiveId" clId="{F66FFDDD-5F75-4548-ABBF-5A53E03DCE03}" dt="2022-09-10T21:20:36.944" v="2503" actId="20577"/>
          <ac:spMkLst>
            <pc:docMk/>
            <pc:sldMk cId="2503459417" sldId="400"/>
            <ac:spMk id="14" creationId="{5F776F3F-31E1-B7AA-5D11-1AB1A9490BFE}"/>
          </ac:spMkLst>
        </pc:spChg>
      </pc:sldChg>
      <pc:sldChg chg="add del">
        <pc:chgData name="Jim Fleming" userId="161791bae1afb603" providerId="LiveId" clId="{F66FFDDD-5F75-4548-ABBF-5A53E03DCE03}" dt="2022-09-10T20:58:56.039" v="237" actId="2890"/>
        <pc:sldMkLst>
          <pc:docMk/>
          <pc:sldMk cId="2066094810" sldId="401"/>
        </pc:sldMkLst>
      </pc:sldChg>
      <pc:sldChg chg="modSp add mod">
        <pc:chgData name="Jim Fleming" userId="161791bae1afb603" providerId="LiveId" clId="{F66FFDDD-5F75-4548-ABBF-5A53E03DCE03}" dt="2022-09-10T21:20:42.864" v="2505" actId="20577"/>
        <pc:sldMkLst>
          <pc:docMk/>
          <pc:sldMk cId="2235084628" sldId="401"/>
        </pc:sldMkLst>
        <pc:spChg chg="mod">
          <ac:chgData name="Jim Fleming" userId="161791bae1afb603" providerId="LiveId" clId="{F66FFDDD-5F75-4548-ABBF-5A53E03DCE03}" dt="2022-09-10T21:20:42.864" v="2505" actId="20577"/>
          <ac:spMkLst>
            <pc:docMk/>
            <pc:sldMk cId="2235084628" sldId="401"/>
            <ac:spMk id="14" creationId="{5F776F3F-31E1-B7AA-5D11-1AB1A9490BFE}"/>
          </ac:spMkLst>
        </pc:spChg>
      </pc:sldChg>
      <pc:sldChg chg="add del replId">
        <pc:chgData name="Jim Fleming" userId="161791bae1afb603" providerId="LiveId" clId="{F66FFDDD-5F75-4548-ABBF-5A53E03DCE03}" dt="2022-09-10T20:58:56.039" v="237" actId="2890"/>
        <pc:sldMkLst>
          <pc:docMk/>
          <pc:sldMk cId="1917323981" sldId="402"/>
        </pc:sldMkLst>
      </pc:sldChg>
      <pc:sldChg chg="modSp add mod ord">
        <pc:chgData name="Jim Fleming" userId="161791bae1afb603" providerId="LiveId" clId="{F66FFDDD-5F75-4548-ABBF-5A53E03DCE03}" dt="2022-09-10T21:21:54.793" v="2702" actId="20577"/>
        <pc:sldMkLst>
          <pc:docMk/>
          <pc:sldMk cId="3955401511" sldId="402"/>
        </pc:sldMkLst>
        <pc:spChg chg="mod">
          <ac:chgData name="Jim Fleming" userId="161791bae1afb603" providerId="LiveId" clId="{F66FFDDD-5F75-4548-ABBF-5A53E03DCE03}" dt="2022-09-10T21:21:54.793" v="2702" actId="20577"/>
          <ac:spMkLst>
            <pc:docMk/>
            <pc:sldMk cId="3955401511" sldId="402"/>
            <ac:spMk id="6" creationId="{D7C5DCB2-FE9C-D43A-BFA6-2251DABF1E0D}"/>
          </ac:spMkLst>
        </pc:spChg>
      </pc:sldChg>
      <pc:sldChg chg="modSp add mod">
        <pc:chgData name="Jim Fleming" userId="161791bae1afb603" providerId="LiveId" clId="{F66FFDDD-5F75-4548-ABBF-5A53E03DCE03}" dt="2022-09-10T21:22:16.457" v="2836" actId="20577"/>
        <pc:sldMkLst>
          <pc:docMk/>
          <pc:sldMk cId="769082740" sldId="403"/>
        </pc:sldMkLst>
        <pc:spChg chg="mod">
          <ac:chgData name="Jim Fleming" userId="161791bae1afb603" providerId="LiveId" clId="{F66FFDDD-5F75-4548-ABBF-5A53E03DCE03}" dt="2022-09-10T21:22:16.457" v="2836" actId="20577"/>
          <ac:spMkLst>
            <pc:docMk/>
            <pc:sldMk cId="769082740" sldId="403"/>
            <ac:spMk id="6" creationId="{D7C5DCB2-FE9C-D43A-BFA6-2251DABF1E0D}"/>
          </ac:spMkLst>
        </pc:spChg>
      </pc:sldChg>
      <pc:sldChg chg="add del replId">
        <pc:chgData name="Jim Fleming" userId="161791bae1afb603" providerId="LiveId" clId="{F66FFDDD-5F75-4548-ABBF-5A53E03DCE03}" dt="2022-09-10T20:58:56.039" v="237" actId="2890"/>
        <pc:sldMkLst>
          <pc:docMk/>
          <pc:sldMk cId="3324987435" sldId="403"/>
        </pc:sldMkLst>
      </pc:sldChg>
      <pc:sldChg chg="add mod ord modShow">
        <pc:chgData name="Jim Fleming" userId="161791bae1afb603" providerId="LiveId" clId="{F66FFDDD-5F75-4548-ABBF-5A53E03DCE03}" dt="2022-09-10T21:23:35.577" v="2845" actId="729"/>
        <pc:sldMkLst>
          <pc:docMk/>
          <pc:sldMk cId="467348810" sldId="404"/>
        </pc:sldMkLst>
      </pc:sldChg>
      <pc:sldChg chg="add del replId">
        <pc:chgData name="Jim Fleming" userId="161791bae1afb603" providerId="LiveId" clId="{F66FFDDD-5F75-4548-ABBF-5A53E03DCE03}" dt="2022-09-10T20:58:56.039" v="237" actId="2890"/>
        <pc:sldMkLst>
          <pc:docMk/>
          <pc:sldMk cId="1062863198" sldId="404"/>
        </pc:sldMkLst>
      </pc:sldChg>
      <pc:sldChg chg="add mod ord modShow">
        <pc:chgData name="Jim Fleming" userId="161791bae1afb603" providerId="LiveId" clId="{F66FFDDD-5F75-4548-ABBF-5A53E03DCE03}" dt="2022-09-10T21:23:35.577" v="2845" actId="729"/>
        <pc:sldMkLst>
          <pc:docMk/>
          <pc:sldMk cId="2052419234" sldId="405"/>
        </pc:sldMkLst>
      </pc:sldChg>
      <pc:sldChg chg="add del replId">
        <pc:chgData name="Jim Fleming" userId="161791bae1afb603" providerId="LiveId" clId="{F66FFDDD-5F75-4548-ABBF-5A53E03DCE03}" dt="2022-09-10T20:58:56.039" v="237" actId="2890"/>
        <pc:sldMkLst>
          <pc:docMk/>
          <pc:sldMk cId="2478365513" sldId="405"/>
        </pc:sldMkLst>
      </pc:sldChg>
      <pc:sldChg chg="add ord">
        <pc:chgData name="Jim Fleming" userId="161791bae1afb603" providerId="LiveId" clId="{F66FFDDD-5F75-4548-ABBF-5A53E03DCE03}" dt="2022-09-10T21:24:02.604" v="2850" actId="20578"/>
        <pc:sldMkLst>
          <pc:docMk/>
          <pc:sldMk cId="1860029911" sldId="406"/>
        </pc:sldMkLst>
      </pc:sldChg>
      <pc:sldChg chg="add del ord">
        <pc:chgData name="Jim Fleming" userId="161791bae1afb603" providerId="LiveId" clId="{F66FFDDD-5F75-4548-ABBF-5A53E03DCE03}" dt="2022-09-10T21:26:09.205" v="2870" actId="2696"/>
        <pc:sldMkLst>
          <pc:docMk/>
          <pc:sldMk cId="3082645083" sldId="407"/>
        </pc:sldMkLst>
      </pc:sldChg>
      <pc:sldChg chg="add del ord replId">
        <pc:chgData name="Jim Fleming" userId="161791bae1afb603" providerId="LiveId" clId="{F66FFDDD-5F75-4548-ABBF-5A53E03DCE03}" dt="2022-09-10T21:26:19.827" v="2871" actId="2696"/>
        <pc:sldMkLst>
          <pc:docMk/>
          <pc:sldMk cId="3194377501" sldId="408"/>
        </pc:sldMkLst>
      </pc:sldChg>
      <pc:sldChg chg="add ord">
        <pc:chgData name="Jim Fleming" userId="161791bae1afb603" providerId="LiveId" clId="{F66FFDDD-5F75-4548-ABBF-5A53E03DCE03}" dt="2022-09-10T21:24:10.973" v="2853" actId="20578"/>
        <pc:sldMkLst>
          <pc:docMk/>
          <pc:sldMk cId="3607497650" sldId="409"/>
        </pc:sldMkLst>
      </pc:sldChg>
      <pc:sldChg chg="add ord replId">
        <pc:chgData name="Jim Fleming" userId="161791bae1afb603" providerId="LiveId" clId="{F66FFDDD-5F75-4548-ABBF-5A53E03DCE03}" dt="2022-09-10T21:24:23.986" v="2857" actId="20578"/>
        <pc:sldMkLst>
          <pc:docMk/>
          <pc:sldMk cId="2808854377" sldId="410"/>
        </pc:sldMkLst>
      </pc:sldChg>
      <pc:sldChg chg="add del ord replId">
        <pc:chgData name="Jim Fleming" userId="161791bae1afb603" providerId="LiveId" clId="{F66FFDDD-5F75-4548-ABBF-5A53E03DCE03}" dt="2022-09-10T21:27:01.854" v="2873" actId="2696"/>
        <pc:sldMkLst>
          <pc:docMk/>
          <pc:sldMk cId="3851645429" sldId="411"/>
        </pc:sldMkLst>
      </pc:sldChg>
      <pc:sldChg chg="add ord replId">
        <pc:chgData name="Jim Fleming" userId="161791bae1afb603" providerId="LiveId" clId="{F66FFDDD-5F75-4548-ABBF-5A53E03DCE03}" dt="2022-09-10T21:24:15.761" v="2855" actId="20578"/>
        <pc:sldMkLst>
          <pc:docMk/>
          <pc:sldMk cId="1258535449" sldId="412"/>
        </pc:sldMkLst>
      </pc:sldChg>
      <pc:sldChg chg="add ord">
        <pc:chgData name="Jim Fleming" userId="161791bae1afb603" providerId="LiveId" clId="{F66FFDDD-5F75-4548-ABBF-5A53E03DCE03}" dt="2022-09-10T21:24:20.351" v="2856" actId="20578"/>
        <pc:sldMkLst>
          <pc:docMk/>
          <pc:sldMk cId="4226858621" sldId="413"/>
        </pc:sldMkLst>
      </pc:sldChg>
      <pc:sldChg chg="add ord replId">
        <pc:chgData name="Jim Fleming" userId="161791bae1afb603" providerId="LiveId" clId="{F66FFDDD-5F75-4548-ABBF-5A53E03DCE03}" dt="2022-09-10T21:24:28.129" v="2858" actId="20578"/>
        <pc:sldMkLst>
          <pc:docMk/>
          <pc:sldMk cId="37522321" sldId="414"/>
        </pc:sldMkLst>
      </pc:sldChg>
      <pc:sldChg chg="add ord replId">
        <pc:chgData name="Jim Fleming" userId="161791bae1afb603" providerId="LiveId" clId="{F66FFDDD-5F75-4548-ABBF-5A53E03DCE03}" dt="2022-09-10T21:24:44.031" v="2861" actId="20578"/>
        <pc:sldMkLst>
          <pc:docMk/>
          <pc:sldMk cId="1380446505" sldId="415"/>
        </pc:sldMkLst>
      </pc:sldChg>
      <pc:sldChg chg="add ord replId">
        <pc:chgData name="Jim Fleming" userId="161791bae1afb603" providerId="LiveId" clId="{F66FFDDD-5F75-4548-ABBF-5A53E03DCE03}" dt="2022-09-10T21:24:40.456" v="2859" actId="20578"/>
        <pc:sldMkLst>
          <pc:docMk/>
          <pc:sldMk cId="1399594284" sldId="416"/>
        </pc:sldMkLst>
      </pc:sldChg>
      <pc:sldChg chg="add del ord replId">
        <pc:chgData name="Jim Fleming" userId="161791bae1afb603" providerId="LiveId" clId="{F66FFDDD-5F75-4548-ABBF-5A53E03DCE03}" dt="2022-09-10T21:28:38.189" v="2876" actId="2696"/>
        <pc:sldMkLst>
          <pc:docMk/>
          <pc:sldMk cId="1591624030" sldId="417"/>
        </pc:sldMkLst>
      </pc:sldChg>
      <pc:sldChg chg="add ord replId">
        <pc:chgData name="Jim Fleming" userId="161791bae1afb603" providerId="LiveId" clId="{F66FFDDD-5F75-4548-ABBF-5A53E03DCE03}" dt="2022-09-10T21:24:46.857" v="2862" actId="20578"/>
        <pc:sldMkLst>
          <pc:docMk/>
          <pc:sldMk cId="491832907" sldId="418"/>
        </pc:sldMkLst>
      </pc:sldChg>
      <pc:sldChg chg="add del ord replId">
        <pc:chgData name="Jim Fleming" userId="161791bae1afb603" providerId="LiveId" clId="{F66FFDDD-5F75-4548-ABBF-5A53E03DCE03}" dt="2022-09-10T21:29:51.252" v="2878" actId="2696"/>
        <pc:sldMkLst>
          <pc:docMk/>
          <pc:sldMk cId="1933300421" sldId="419"/>
        </pc:sldMkLst>
      </pc:sldChg>
      <pc:sldChg chg="add replId">
        <pc:chgData name="Jim Fleming" userId="161791bae1afb603" providerId="LiveId" clId="{F66FFDDD-5F75-4548-ABBF-5A53E03DCE03}" dt="2022-09-10T21:23:50.305" v="2849" actId="2890"/>
        <pc:sldMkLst>
          <pc:docMk/>
          <pc:sldMk cId="3301827054" sldId="420"/>
        </pc:sldMkLst>
      </pc:sldChg>
      <pc:sldMasterChg chg="setBg modSldLayout">
        <pc:chgData name="Jim Fleming" userId="161791bae1afb603" providerId="LiveId" clId="{F66FFDDD-5F75-4548-ABBF-5A53E03DCE03}" dt="2022-09-10T20:45:25.883" v="2"/>
        <pc:sldMasterMkLst>
          <pc:docMk/>
          <pc:sldMasterMk cId="2266903852" sldId="2147483648"/>
        </pc:sldMasterMkLst>
        <pc:sldLayoutChg chg="setBg">
          <pc:chgData name="Jim Fleming" userId="161791bae1afb603" providerId="LiveId" clId="{F66FFDDD-5F75-4548-ABBF-5A53E03DCE03}" dt="2022-09-10T20:45:25.883" v="2"/>
          <pc:sldLayoutMkLst>
            <pc:docMk/>
            <pc:sldMasterMk cId="2266903852" sldId="2147483648"/>
            <pc:sldLayoutMk cId="3860947312" sldId="2147483649"/>
          </pc:sldLayoutMkLst>
        </pc:sldLayoutChg>
        <pc:sldLayoutChg chg="setBg">
          <pc:chgData name="Jim Fleming" userId="161791bae1afb603" providerId="LiveId" clId="{F66FFDDD-5F75-4548-ABBF-5A53E03DCE03}" dt="2022-09-10T20:45:25.883" v="2"/>
          <pc:sldLayoutMkLst>
            <pc:docMk/>
            <pc:sldMasterMk cId="2266903852" sldId="2147483648"/>
            <pc:sldLayoutMk cId="428206093" sldId="2147483650"/>
          </pc:sldLayoutMkLst>
        </pc:sldLayoutChg>
        <pc:sldLayoutChg chg="setBg">
          <pc:chgData name="Jim Fleming" userId="161791bae1afb603" providerId="LiveId" clId="{F66FFDDD-5F75-4548-ABBF-5A53E03DCE03}" dt="2022-09-10T20:45:25.883" v="2"/>
          <pc:sldLayoutMkLst>
            <pc:docMk/>
            <pc:sldMasterMk cId="2266903852" sldId="2147483648"/>
            <pc:sldLayoutMk cId="2735470576" sldId="2147483651"/>
          </pc:sldLayoutMkLst>
        </pc:sldLayoutChg>
        <pc:sldLayoutChg chg="setBg">
          <pc:chgData name="Jim Fleming" userId="161791bae1afb603" providerId="LiveId" clId="{F66FFDDD-5F75-4548-ABBF-5A53E03DCE03}" dt="2022-09-10T20:45:25.883" v="2"/>
          <pc:sldLayoutMkLst>
            <pc:docMk/>
            <pc:sldMasterMk cId="2266903852" sldId="2147483648"/>
            <pc:sldLayoutMk cId="2010351470" sldId="2147483652"/>
          </pc:sldLayoutMkLst>
        </pc:sldLayoutChg>
        <pc:sldLayoutChg chg="setBg">
          <pc:chgData name="Jim Fleming" userId="161791bae1afb603" providerId="LiveId" clId="{F66FFDDD-5F75-4548-ABBF-5A53E03DCE03}" dt="2022-09-10T20:45:25.883" v="2"/>
          <pc:sldLayoutMkLst>
            <pc:docMk/>
            <pc:sldMasterMk cId="2266903852" sldId="2147483648"/>
            <pc:sldLayoutMk cId="293028136" sldId="2147483653"/>
          </pc:sldLayoutMkLst>
        </pc:sldLayoutChg>
        <pc:sldLayoutChg chg="setBg">
          <pc:chgData name="Jim Fleming" userId="161791bae1afb603" providerId="LiveId" clId="{F66FFDDD-5F75-4548-ABBF-5A53E03DCE03}" dt="2022-09-10T20:45:25.883" v="2"/>
          <pc:sldLayoutMkLst>
            <pc:docMk/>
            <pc:sldMasterMk cId="2266903852" sldId="2147483648"/>
            <pc:sldLayoutMk cId="2039341533" sldId="2147483654"/>
          </pc:sldLayoutMkLst>
        </pc:sldLayoutChg>
        <pc:sldLayoutChg chg="setBg">
          <pc:chgData name="Jim Fleming" userId="161791bae1afb603" providerId="LiveId" clId="{F66FFDDD-5F75-4548-ABBF-5A53E03DCE03}" dt="2022-09-10T20:45:25.883" v="2"/>
          <pc:sldLayoutMkLst>
            <pc:docMk/>
            <pc:sldMasterMk cId="2266903852" sldId="2147483648"/>
            <pc:sldLayoutMk cId="1795316238" sldId="2147483655"/>
          </pc:sldLayoutMkLst>
        </pc:sldLayoutChg>
        <pc:sldLayoutChg chg="setBg">
          <pc:chgData name="Jim Fleming" userId="161791bae1afb603" providerId="LiveId" clId="{F66FFDDD-5F75-4548-ABBF-5A53E03DCE03}" dt="2022-09-10T20:45:25.883" v="2"/>
          <pc:sldLayoutMkLst>
            <pc:docMk/>
            <pc:sldMasterMk cId="2266903852" sldId="2147483648"/>
            <pc:sldLayoutMk cId="3921630419" sldId="2147483656"/>
          </pc:sldLayoutMkLst>
        </pc:sldLayoutChg>
        <pc:sldLayoutChg chg="setBg">
          <pc:chgData name="Jim Fleming" userId="161791bae1afb603" providerId="LiveId" clId="{F66FFDDD-5F75-4548-ABBF-5A53E03DCE03}" dt="2022-09-10T20:45:25.883" v="2"/>
          <pc:sldLayoutMkLst>
            <pc:docMk/>
            <pc:sldMasterMk cId="2266903852" sldId="2147483648"/>
            <pc:sldLayoutMk cId="879271659" sldId="2147483657"/>
          </pc:sldLayoutMkLst>
        </pc:sldLayoutChg>
        <pc:sldLayoutChg chg="setBg">
          <pc:chgData name="Jim Fleming" userId="161791bae1afb603" providerId="LiveId" clId="{F66FFDDD-5F75-4548-ABBF-5A53E03DCE03}" dt="2022-09-10T20:45:25.883" v="2"/>
          <pc:sldLayoutMkLst>
            <pc:docMk/>
            <pc:sldMasterMk cId="2266903852" sldId="2147483648"/>
            <pc:sldLayoutMk cId="3949989815" sldId="2147483658"/>
          </pc:sldLayoutMkLst>
        </pc:sldLayoutChg>
        <pc:sldLayoutChg chg="setBg">
          <pc:chgData name="Jim Fleming" userId="161791bae1afb603" providerId="LiveId" clId="{F66FFDDD-5F75-4548-ABBF-5A53E03DCE03}" dt="2022-09-10T20:45:25.883" v="2"/>
          <pc:sldLayoutMkLst>
            <pc:docMk/>
            <pc:sldMasterMk cId="2266903852" sldId="2147483648"/>
            <pc:sldLayoutMk cId="1870169685" sldId="2147483659"/>
          </pc:sldLayoutMkLst>
        </pc:sldLayoutChg>
      </pc:sldMasterChg>
    </pc:docChg>
  </pc:docChgLst>
  <pc:docChgLst>
    <pc:chgData name="Jim Fleming" userId="161791bae1afb603" providerId="LiveId" clId="{BADD076F-D83B-B643-A822-6C16ECC4FB15}"/>
    <pc:docChg chg="undo custSel delSld modSld">
      <pc:chgData name="Jim Fleming" userId="161791bae1afb603" providerId="LiveId" clId="{BADD076F-D83B-B643-A822-6C16ECC4FB15}" dt="2022-07-17T18:44:14.447" v="374" actId="20577"/>
      <pc:docMkLst>
        <pc:docMk/>
      </pc:docMkLst>
      <pc:sldChg chg="modSp mod">
        <pc:chgData name="Jim Fleming" userId="161791bae1afb603" providerId="LiveId" clId="{BADD076F-D83B-B643-A822-6C16ECC4FB15}" dt="2022-07-17T18:44:14.447" v="374" actId="20577"/>
        <pc:sldMkLst>
          <pc:docMk/>
          <pc:sldMk cId="1195680594" sldId="257"/>
        </pc:sldMkLst>
        <pc:spChg chg="mod">
          <ac:chgData name="Jim Fleming" userId="161791bae1afb603" providerId="LiveId" clId="{BADD076F-D83B-B643-A822-6C16ECC4FB15}" dt="2022-07-17T18:44:12.470" v="373" actId="139"/>
          <ac:spMkLst>
            <pc:docMk/>
            <pc:sldMk cId="1195680594" sldId="257"/>
            <ac:spMk id="2" creationId="{31839C84-6451-5BC6-C865-DD9DF198695D}"/>
          </ac:spMkLst>
        </pc:spChg>
        <pc:spChg chg="mod">
          <ac:chgData name="Jim Fleming" userId="161791bae1afb603" providerId="LiveId" clId="{BADD076F-D83B-B643-A822-6C16ECC4FB15}" dt="2022-07-17T18:44:14.447" v="374" actId="20577"/>
          <ac:spMkLst>
            <pc:docMk/>
            <pc:sldMk cId="1195680594" sldId="257"/>
            <ac:spMk id="3" creationId="{10DCE511-3773-B21E-D9E1-B6C5E2CB35C3}"/>
          </ac:spMkLst>
        </pc:spChg>
      </pc:sldChg>
      <pc:sldChg chg="addSp modSp mod">
        <pc:chgData name="Jim Fleming" userId="161791bae1afb603" providerId="LiveId" clId="{BADD076F-D83B-B643-A822-6C16ECC4FB15}" dt="2022-07-17T18:43:32.021" v="332" actId="20577"/>
        <pc:sldMkLst>
          <pc:docMk/>
          <pc:sldMk cId="2671222331" sldId="330"/>
        </pc:sldMkLst>
        <pc:spChg chg="mod">
          <ac:chgData name="Jim Fleming" userId="161791bae1afb603" providerId="LiveId" clId="{BADD076F-D83B-B643-A822-6C16ECC4FB15}" dt="2022-07-17T18:43:32.021" v="332" actId="20577"/>
          <ac:spMkLst>
            <pc:docMk/>
            <pc:sldMk cId="2671222331" sldId="330"/>
            <ac:spMk id="2" creationId="{56E8B136-55D1-C229-815B-0FAB21102D38}"/>
          </ac:spMkLst>
        </pc:spChg>
        <pc:spChg chg="mod">
          <ac:chgData name="Jim Fleming" userId="161791bae1afb603" providerId="LiveId" clId="{BADD076F-D83B-B643-A822-6C16ECC4FB15}" dt="2022-07-17T18:42:49.349" v="314" actId="20577"/>
          <ac:spMkLst>
            <pc:docMk/>
            <pc:sldMk cId="2671222331" sldId="330"/>
            <ac:spMk id="3" creationId="{D7D72439-284A-008E-61E4-489A6FFD0D14}"/>
          </ac:spMkLst>
        </pc:spChg>
        <pc:spChg chg="add mod">
          <ac:chgData name="Jim Fleming" userId="161791bae1afb603" providerId="LiveId" clId="{BADD076F-D83B-B643-A822-6C16ECC4FB15}" dt="2022-07-17T18:43:02.108" v="317" actId="1076"/>
          <ac:spMkLst>
            <pc:docMk/>
            <pc:sldMk cId="2671222331" sldId="330"/>
            <ac:spMk id="4" creationId="{40E540DA-794C-C0CA-9E1F-E748624D330E}"/>
          </ac:spMkLst>
        </pc:spChg>
        <pc:cxnChg chg="add mod">
          <ac:chgData name="Jim Fleming" userId="161791bae1afb603" providerId="LiveId" clId="{BADD076F-D83B-B643-A822-6C16ECC4FB15}" dt="2022-07-17T18:42:07.572" v="267" actId="14100"/>
          <ac:cxnSpMkLst>
            <pc:docMk/>
            <pc:sldMk cId="2671222331" sldId="330"/>
            <ac:cxnSpMk id="6" creationId="{6498AFAC-B993-1121-0ED6-695722945534}"/>
          </ac:cxnSpMkLst>
        </pc:cxnChg>
        <pc:cxnChg chg="add mod">
          <ac:chgData name="Jim Fleming" userId="161791bae1afb603" providerId="LiveId" clId="{BADD076F-D83B-B643-A822-6C16ECC4FB15}" dt="2022-07-17T18:42:18.844" v="273" actId="1035"/>
          <ac:cxnSpMkLst>
            <pc:docMk/>
            <pc:sldMk cId="2671222331" sldId="330"/>
            <ac:cxnSpMk id="7" creationId="{4EFE387E-A190-8228-0ECA-1F9D3DDED7B4}"/>
          </ac:cxnSpMkLst>
        </pc:cxnChg>
      </pc:sldChg>
      <pc:sldChg chg="del">
        <pc:chgData name="Jim Fleming" userId="161791bae1afb603" providerId="LiveId" clId="{BADD076F-D83B-B643-A822-6C16ECC4FB15}" dt="2022-07-17T18:43:48.142" v="333" actId="2696"/>
        <pc:sldMkLst>
          <pc:docMk/>
          <pc:sldMk cId="2130758618" sldId="333"/>
        </pc:sldMkLst>
      </pc:sldChg>
      <pc:sldChg chg="del">
        <pc:chgData name="Jim Fleming" userId="161791bae1afb603" providerId="LiveId" clId="{BADD076F-D83B-B643-A822-6C16ECC4FB15}" dt="2022-07-17T18:43:48.591" v="334" actId="2696"/>
        <pc:sldMkLst>
          <pc:docMk/>
          <pc:sldMk cId="1399247090" sldId="334"/>
        </pc:sldMkLst>
      </pc:sldChg>
      <pc:sldChg chg="del">
        <pc:chgData name="Jim Fleming" userId="161791bae1afb603" providerId="LiveId" clId="{BADD076F-D83B-B643-A822-6C16ECC4FB15}" dt="2022-07-17T18:43:49.332" v="335" actId="2696"/>
        <pc:sldMkLst>
          <pc:docMk/>
          <pc:sldMk cId="1821308011" sldId="335"/>
        </pc:sldMkLst>
      </pc:sldChg>
      <pc:sldChg chg="del">
        <pc:chgData name="Jim Fleming" userId="161791bae1afb603" providerId="LiveId" clId="{BADD076F-D83B-B643-A822-6C16ECC4FB15}" dt="2022-07-17T18:43:49.813" v="336" actId="2696"/>
        <pc:sldMkLst>
          <pc:docMk/>
          <pc:sldMk cId="829528763" sldId="336"/>
        </pc:sldMkLst>
      </pc:sldChg>
      <pc:sldChg chg="del">
        <pc:chgData name="Jim Fleming" userId="161791bae1afb603" providerId="LiveId" clId="{BADD076F-D83B-B643-A822-6C16ECC4FB15}" dt="2022-07-17T18:43:50.953" v="337" actId="2696"/>
        <pc:sldMkLst>
          <pc:docMk/>
          <pc:sldMk cId="3704001539" sldId="337"/>
        </pc:sldMkLst>
      </pc:sldChg>
      <pc:sldChg chg="del">
        <pc:chgData name="Jim Fleming" userId="161791bae1afb603" providerId="LiveId" clId="{BADD076F-D83B-B643-A822-6C16ECC4FB15}" dt="2022-07-17T18:36:20.186" v="32" actId="2696"/>
        <pc:sldMkLst>
          <pc:docMk/>
          <pc:sldMk cId="662632925" sldId="338"/>
        </pc:sldMkLst>
      </pc:sldChg>
    </pc:docChg>
  </pc:docChgLst>
  <pc:docChgLst>
    <pc:chgData name="Jim Fleming" userId="161791bae1afb603" providerId="LiveId" clId="{6ED8DE6C-B466-954C-8024-8A779EF6531A}"/>
    <pc:docChg chg="undo custSel addSld delSld modSld sldOrd">
      <pc:chgData name="Jim Fleming" userId="161791bae1afb603" providerId="LiveId" clId="{6ED8DE6C-B466-954C-8024-8A779EF6531A}" dt="2022-08-20T13:53:16.355" v="923" actId="2696"/>
      <pc:docMkLst>
        <pc:docMk/>
      </pc:docMkLst>
      <pc:sldChg chg="modSp mod">
        <pc:chgData name="Jim Fleming" userId="161791bae1afb603" providerId="LiveId" clId="{6ED8DE6C-B466-954C-8024-8A779EF6531A}" dt="2022-08-20T13:25:12.955" v="400" actId="20577"/>
        <pc:sldMkLst>
          <pc:docMk/>
          <pc:sldMk cId="2671222331" sldId="330"/>
        </pc:sldMkLst>
        <pc:spChg chg="mod">
          <ac:chgData name="Jim Fleming" userId="161791bae1afb603" providerId="LiveId" clId="{6ED8DE6C-B466-954C-8024-8A779EF6531A}" dt="2022-08-20T13:24:05.537" v="396" actId="20577"/>
          <ac:spMkLst>
            <pc:docMk/>
            <pc:sldMk cId="2671222331" sldId="330"/>
            <ac:spMk id="2" creationId="{56E8B136-55D1-C229-815B-0FAB21102D38}"/>
          </ac:spMkLst>
        </pc:spChg>
        <pc:spChg chg="mod">
          <ac:chgData name="Jim Fleming" userId="161791bae1afb603" providerId="LiveId" clId="{6ED8DE6C-B466-954C-8024-8A779EF6531A}" dt="2022-08-20T13:25:12.955" v="400" actId="20577"/>
          <ac:spMkLst>
            <pc:docMk/>
            <pc:sldMk cId="2671222331" sldId="330"/>
            <ac:spMk id="3" creationId="{D7D72439-284A-008E-61E4-489A6FFD0D14}"/>
          </ac:spMkLst>
        </pc:spChg>
      </pc:sldChg>
      <pc:sldChg chg="modSp mod">
        <pc:chgData name="Jim Fleming" userId="161791bae1afb603" providerId="LiveId" clId="{6ED8DE6C-B466-954C-8024-8A779EF6531A}" dt="2022-08-20T13:25:23.997" v="401" actId="207"/>
        <pc:sldMkLst>
          <pc:docMk/>
          <pc:sldMk cId="3964023673" sldId="336"/>
        </pc:sldMkLst>
        <pc:spChg chg="mod">
          <ac:chgData name="Jim Fleming" userId="161791bae1afb603" providerId="LiveId" clId="{6ED8DE6C-B466-954C-8024-8A779EF6531A}" dt="2022-08-20T13:25:23.997" v="401" actId="207"/>
          <ac:spMkLst>
            <pc:docMk/>
            <pc:sldMk cId="3964023673" sldId="336"/>
            <ac:spMk id="3" creationId="{D7D72439-284A-008E-61E4-489A6FFD0D14}"/>
          </ac:spMkLst>
        </pc:spChg>
      </pc:sldChg>
      <pc:sldChg chg="modSp mod">
        <pc:chgData name="Jim Fleming" userId="161791bae1afb603" providerId="LiveId" clId="{6ED8DE6C-B466-954C-8024-8A779EF6531A}" dt="2022-08-20T13:50:23.093" v="858" actId="14100"/>
        <pc:sldMkLst>
          <pc:docMk/>
          <pc:sldMk cId="3980784056" sldId="354"/>
        </pc:sldMkLst>
        <pc:spChg chg="mod">
          <ac:chgData name="Jim Fleming" userId="161791bae1afb603" providerId="LiveId" clId="{6ED8DE6C-B466-954C-8024-8A779EF6531A}" dt="2022-08-20T13:49:31.807" v="851" actId="1076"/>
          <ac:spMkLst>
            <pc:docMk/>
            <pc:sldMk cId="3980784056" sldId="354"/>
            <ac:spMk id="6" creationId="{D7C5DCB2-FE9C-D43A-BFA6-2251DABF1E0D}"/>
          </ac:spMkLst>
        </pc:spChg>
        <pc:spChg chg="mod">
          <ac:chgData name="Jim Fleming" userId="161791bae1afb603" providerId="LiveId" clId="{6ED8DE6C-B466-954C-8024-8A779EF6531A}" dt="2022-08-20T13:50:23.093" v="858" actId="14100"/>
          <ac:spMkLst>
            <pc:docMk/>
            <pc:sldMk cId="3980784056" sldId="354"/>
            <ac:spMk id="7" creationId="{47373CE5-F17B-81FD-87B5-1339FAEAC35D}"/>
          </ac:spMkLst>
        </pc:spChg>
      </pc:sldChg>
      <pc:sldChg chg="del">
        <pc:chgData name="Jim Fleming" userId="161791bae1afb603" providerId="LiveId" clId="{6ED8DE6C-B466-954C-8024-8A779EF6531A}" dt="2022-08-20T13:50:33.382" v="859" actId="2696"/>
        <pc:sldMkLst>
          <pc:docMk/>
          <pc:sldMk cId="3074875806" sldId="359"/>
        </pc:sldMkLst>
      </pc:sldChg>
      <pc:sldChg chg="modSp mod">
        <pc:chgData name="Jim Fleming" userId="161791bae1afb603" providerId="LiveId" clId="{6ED8DE6C-B466-954C-8024-8A779EF6531A}" dt="2022-08-20T13:25:36.386" v="404" actId="20577"/>
        <pc:sldMkLst>
          <pc:docMk/>
          <pc:sldMk cId="761307591" sldId="365"/>
        </pc:sldMkLst>
        <pc:spChg chg="mod">
          <ac:chgData name="Jim Fleming" userId="161791bae1afb603" providerId="LiveId" clId="{6ED8DE6C-B466-954C-8024-8A779EF6531A}" dt="2022-08-20T13:25:32.947" v="402" actId="20577"/>
          <ac:spMkLst>
            <pc:docMk/>
            <pc:sldMk cId="761307591" sldId="365"/>
            <ac:spMk id="2" creationId="{56E8B136-55D1-C229-815B-0FAB21102D38}"/>
          </ac:spMkLst>
        </pc:spChg>
        <pc:spChg chg="mod">
          <ac:chgData name="Jim Fleming" userId="161791bae1afb603" providerId="LiveId" clId="{6ED8DE6C-B466-954C-8024-8A779EF6531A}" dt="2022-08-20T13:25:36.386" v="404" actId="20577"/>
          <ac:spMkLst>
            <pc:docMk/>
            <pc:sldMk cId="761307591" sldId="365"/>
            <ac:spMk id="3" creationId="{D7D72439-284A-008E-61E4-489A6FFD0D14}"/>
          </ac:spMkLst>
        </pc:spChg>
      </pc:sldChg>
      <pc:sldChg chg="modSp mod">
        <pc:chgData name="Jim Fleming" userId="161791bae1afb603" providerId="LiveId" clId="{6ED8DE6C-B466-954C-8024-8A779EF6531A}" dt="2022-08-20T13:25:43.523" v="407" actId="20577"/>
        <pc:sldMkLst>
          <pc:docMk/>
          <pc:sldMk cId="1796127878" sldId="366"/>
        </pc:sldMkLst>
        <pc:spChg chg="mod">
          <ac:chgData name="Jim Fleming" userId="161791bae1afb603" providerId="LiveId" clId="{6ED8DE6C-B466-954C-8024-8A779EF6531A}" dt="2022-08-20T13:25:40.627" v="405" actId="20577"/>
          <ac:spMkLst>
            <pc:docMk/>
            <pc:sldMk cId="1796127878" sldId="366"/>
            <ac:spMk id="2" creationId="{56E8B136-55D1-C229-815B-0FAB21102D38}"/>
          </ac:spMkLst>
        </pc:spChg>
        <pc:spChg chg="mod">
          <ac:chgData name="Jim Fleming" userId="161791bae1afb603" providerId="LiveId" clId="{6ED8DE6C-B466-954C-8024-8A779EF6531A}" dt="2022-08-20T13:25:43.523" v="407" actId="20577"/>
          <ac:spMkLst>
            <pc:docMk/>
            <pc:sldMk cId="1796127878" sldId="366"/>
            <ac:spMk id="3" creationId="{D7D72439-284A-008E-61E4-489A6FFD0D14}"/>
          </ac:spMkLst>
        </pc:spChg>
      </pc:sldChg>
      <pc:sldChg chg="del">
        <pc:chgData name="Jim Fleming" userId="161791bae1afb603" providerId="LiveId" clId="{6ED8DE6C-B466-954C-8024-8A779EF6531A}" dt="2022-08-20T13:25:46.558" v="408" actId="2696"/>
        <pc:sldMkLst>
          <pc:docMk/>
          <pc:sldMk cId="2246458585" sldId="367"/>
        </pc:sldMkLst>
      </pc:sldChg>
      <pc:sldChg chg="addSp delSp new del mod">
        <pc:chgData name="Jim Fleming" userId="161791bae1afb603" providerId="LiveId" clId="{6ED8DE6C-B466-954C-8024-8A779EF6531A}" dt="2022-08-20T12:44:49.467" v="105" actId="2696"/>
        <pc:sldMkLst>
          <pc:docMk/>
          <pc:sldMk cId="79483927" sldId="368"/>
        </pc:sldMkLst>
        <pc:spChg chg="del">
          <ac:chgData name="Jim Fleming" userId="161791bae1afb603" providerId="LiveId" clId="{6ED8DE6C-B466-954C-8024-8A779EF6531A}" dt="2022-08-20T12:38:57.893" v="1" actId="478"/>
          <ac:spMkLst>
            <pc:docMk/>
            <pc:sldMk cId="79483927" sldId="368"/>
            <ac:spMk id="2" creationId="{5FD454CE-2177-8635-0794-AE08746E0CA5}"/>
          </ac:spMkLst>
        </pc:spChg>
        <pc:spChg chg="del">
          <ac:chgData name="Jim Fleming" userId="161791bae1afb603" providerId="LiveId" clId="{6ED8DE6C-B466-954C-8024-8A779EF6531A}" dt="2022-08-20T12:38:58.619" v="2" actId="478"/>
          <ac:spMkLst>
            <pc:docMk/>
            <pc:sldMk cId="79483927" sldId="368"/>
            <ac:spMk id="3" creationId="{BA73C079-0EDC-0316-1B51-5920A5875001}"/>
          </ac:spMkLst>
        </pc:spChg>
        <pc:picChg chg="add">
          <ac:chgData name="Jim Fleming" userId="161791bae1afb603" providerId="LiveId" clId="{6ED8DE6C-B466-954C-8024-8A779EF6531A}" dt="2022-08-20T12:39:02.319" v="3"/>
          <ac:picMkLst>
            <pc:docMk/>
            <pc:sldMk cId="79483927" sldId="368"/>
            <ac:picMk id="1026" creationId="{B8563D04-2519-6E8A-81A7-BCD29FA8CB4F}"/>
          </ac:picMkLst>
        </pc:picChg>
      </pc:sldChg>
      <pc:sldChg chg="new del">
        <pc:chgData name="Jim Fleming" userId="161791bae1afb603" providerId="LiveId" clId="{6ED8DE6C-B466-954C-8024-8A779EF6531A}" dt="2022-08-20T12:40:32.291" v="7" actId="2696"/>
        <pc:sldMkLst>
          <pc:docMk/>
          <pc:sldMk cId="2388490955" sldId="369"/>
        </pc:sldMkLst>
      </pc:sldChg>
      <pc:sldChg chg="addSp delSp modSp add mod ord">
        <pc:chgData name="Jim Fleming" userId="161791bae1afb603" providerId="LiveId" clId="{6ED8DE6C-B466-954C-8024-8A779EF6531A}" dt="2022-08-20T12:47:08.788" v="171" actId="478"/>
        <pc:sldMkLst>
          <pc:docMk/>
          <pc:sldMk cId="661325725" sldId="370"/>
        </pc:sldMkLst>
        <pc:spChg chg="del">
          <ac:chgData name="Jim Fleming" userId="161791bae1afb603" providerId="LiveId" clId="{6ED8DE6C-B466-954C-8024-8A779EF6531A}" dt="2022-08-20T12:41:25.150" v="32" actId="478"/>
          <ac:spMkLst>
            <pc:docMk/>
            <pc:sldMk cId="661325725" sldId="370"/>
            <ac:spMk id="2" creationId="{56E8B136-55D1-C229-815B-0FAB21102D38}"/>
          </ac:spMkLst>
        </pc:spChg>
        <pc:spChg chg="del mod">
          <ac:chgData name="Jim Fleming" userId="161791bae1afb603" providerId="LiveId" clId="{6ED8DE6C-B466-954C-8024-8A779EF6531A}" dt="2022-08-20T12:47:02.354" v="169" actId="478"/>
          <ac:spMkLst>
            <pc:docMk/>
            <pc:sldMk cId="661325725" sldId="370"/>
            <ac:spMk id="3" creationId="{D7D72439-284A-008E-61E4-489A6FFD0D14}"/>
          </ac:spMkLst>
        </pc:spChg>
        <pc:spChg chg="add del mod">
          <ac:chgData name="Jim Fleming" userId="161791bae1afb603" providerId="LiveId" clId="{6ED8DE6C-B466-954C-8024-8A779EF6531A}" dt="2022-08-20T12:41:26.563" v="33" actId="478"/>
          <ac:spMkLst>
            <pc:docMk/>
            <pc:sldMk cId="661325725" sldId="370"/>
            <ac:spMk id="6" creationId="{3D484327-B2EF-F2E7-F933-B40C70116CDB}"/>
          </ac:spMkLst>
        </pc:spChg>
        <pc:spChg chg="add del mod">
          <ac:chgData name="Jim Fleming" userId="161791bae1afb603" providerId="LiveId" clId="{6ED8DE6C-B466-954C-8024-8A779EF6531A}" dt="2022-08-20T12:47:08.788" v="171" actId="478"/>
          <ac:spMkLst>
            <pc:docMk/>
            <pc:sldMk cId="661325725" sldId="370"/>
            <ac:spMk id="7" creationId="{1A8BE708-A7CC-B54B-6668-0F06041CF163}"/>
          </ac:spMkLst>
        </pc:spChg>
        <pc:spChg chg="add del mod">
          <ac:chgData name="Jim Fleming" userId="161791bae1afb603" providerId="LiveId" clId="{6ED8DE6C-B466-954C-8024-8A779EF6531A}" dt="2022-08-20T12:47:06.795" v="170" actId="478"/>
          <ac:spMkLst>
            <pc:docMk/>
            <pc:sldMk cId="661325725" sldId="370"/>
            <ac:spMk id="9" creationId="{CE3B1065-4A41-10AF-AF15-0EA830DD2953}"/>
          </ac:spMkLst>
        </pc:spChg>
        <pc:picChg chg="del">
          <ac:chgData name="Jim Fleming" userId="161791bae1afb603" providerId="LiveId" clId="{6ED8DE6C-B466-954C-8024-8A779EF6531A}" dt="2022-08-20T12:43:06.603" v="92" actId="478"/>
          <ac:picMkLst>
            <pc:docMk/>
            <pc:sldMk cId="661325725" sldId="370"/>
            <ac:picMk id="5" creationId="{3A76972D-22C4-F901-AF69-A66D2D1DD233}"/>
          </ac:picMkLst>
        </pc:picChg>
        <pc:picChg chg="add mod">
          <ac:chgData name="Jim Fleming" userId="161791bae1afb603" providerId="LiveId" clId="{6ED8DE6C-B466-954C-8024-8A779EF6531A}" dt="2022-08-20T12:43:40.716" v="98" actId="732"/>
          <ac:picMkLst>
            <pc:docMk/>
            <pc:sldMk cId="661325725" sldId="370"/>
            <ac:picMk id="2050" creationId="{173DD1F5-E662-3FB6-FCC8-F902464600F8}"/>
          </ac:picMkLst>
        </pc:picChg>
      </pc:sldChg>
      <pc:sldChg chg="modSp add modAnim">
        <pc:chgData name="Jim Fleming" userId="161791bae1afb603" providerId="LiveId" clId="{6ED8DE6C-B466-954C-8024-8A779EF6531A}" dt="2022-08-20T12:49:44.628" v="186" actId="313"/>
        <pc:sldMkLst>
          <pc:docMk/>
          <pc:sldMk cId="2101408639" sldId="371"/>
        </pc:sldMkLst>
        <pc:spChg chg="mod">
          <ac:chgData name="Jim Fleming" userId="161791bae1afb603" providerId="LiveId" clId="{6ED8DE6C-B466-954C-8024-8A779EF6531A}" dt="2022-08-20T12:49:44.628" v="186" actId="313"/>
          <ac:spMkLst>
            <pc:docMk/>
            <pc:sldMk cId="2101408639" sldId="371"/>
            <ac:spMk id="3" creationId="{D7D72439-284A-008E-61E4-489A6FFD0D14}"/>
          </ac:spMkLst>
        </pc:spChg>
      </pc:sldChg>
      <pc:sldChg chg="add del">
        <pc:chgData name="Jim Fleming" userId="161791bae1afb603" providerId="LiveId" clId="{6ED8DE6C-B466-954C-8024-8A779EF6531A}" dt="2022-08-20T12:45:01.997" v="106" actId="2696"/>
        <pc:sldMkLst>
          <pc:docMk/>
          <pc:sldMk cId="3178932678" sldId="371"/>
        </pc:sldMkLst>
      </pc:sldChg>
      <pc:sldChg chg="addSp modSp add mod modAnim">
        <pc:chgData name="Jim Fleming" userId="161791bae1afb603" providerId="LiveId" clId="{6ED8DE6C-B466-954C-8024-8A779EF6531A}" dt="2022-08-20T12:57:29.889" v="395" actId="20577"/>
        <pc:sldMkLst>
          <pc:docMk/>
          <pc:sldMk cId="2354665407" sldId="372"/>
        </pc:sldMkLst>
        <pc:spChg chg="add mod">
          <ac:chgData name="Jim Fleming" userId="161791bae1afb603" providerId="LiveId" clId="{6ED8DE6C-B466-954C-8024-8A779EF6531A}" dt="2022-08-20T12:57:21.611" v="386" actId="20577"/>
          <ac:spMkLst>
            <pc:docMk/>
            <pc:sldMk cId="2354665407" sldId="372"/>
            <ac:spMk id="2" creationId="{165CA4EC-B3A0-3BBC-7FFC-A5B50C4CF2EA}"/>
          </ac:spMkLst>
        </pc:spChg>
        <pc:spChg chg="mod">
          <ac:chgData name="Jim Fleming" userId="161791bae1afb603" providerId="LiveId" clId="{6ED8DE6C-B466-954C-8024-8A779EF6531A}" dt="2022-08-20T12:57:29.889" v="395" actId="20577"/>
          <ac:spMkLst>
            <pc:docMk/>
            <pc:sldMk cId="2354665407" sldId="372"/>
            <ac:spMk id="3" creationId="{D7D72439-284A-008E-61E4-489A6FFD0D14}"/>
          </ac:spMkLst>
        </pc:spChg>
      </pc:sldChg>
      <pc:sldChg chg="addSp delSp modSp add del mod setBg modAnim">
        <pc:chgData name="Jim Fleming" userId="161791bae1afb603" providerId="LiveId" clId="{6ED8DE6C-B466-954C-8024-8A779EF6531A}" dt="2022-08-20T13:53:16.355" v="923" actId="2696"/>
        <pc:sldMkLst>
          <pc:docMk/>
          <pc:sldMk cId="2525100120" sldId="373"/>
        </pc:sldMkLst>
        <pc:spChg chg="mod ord">
          <ac:chgData name="Jim Fleming" userId="161791bae1afb603" providerId="LiveId" clId="{6ED8DE6C-B466-954C-8024-8A779EF6531A}" dt="2022-08-20T13:51:11.052" v="871" actId="14100"/>
          <ac:spMkLst>
            <pc:docMk/>
            <pc:sldMk cId="2525100120" sldId="373"/>
            <ac:spMk id="2" creationId="{56E8B136-55D1-C229-815B-0FAB21102D38}"/>
          </ac:spMkLst>
        </pc:spChg>
        <pc:spChg chg="del">
          <ac:chgData name="Jim Fleming" userId="161791bae1afb603" providerId="LiveId" clId="{6ED8DE6C-B466-954C-8024-8A779EF6531A}" dt="2022-08-20T13:41:59.129" v="446" actId="478"/>
          <ac:spMkLst>
            <pc:docMk/>
            <pc:sldMk cId="2525100120" sldId="373"/>
            <ac:spMk id="3" creationId="{D7D72439-284A-008E-61E4-489A6FFD0D14}"/>
          </ac:spMkLst>
        </pc:spChg>
        <pc:spChg chg="add del mod">
          <ac:chgData name="Jim Fleming" userId="161791bae1afb603" providerId="LiveId" clId="{6ED8DE6C-B466-954C-8024-8A779EF6531A}" dt="2022-08-20T13:42:00.317" v="447" actId="478"/>
          <ac:spMkLst>
            <pc:docMk/>
            <pc:sldMk cId="2525100120" sldId="373"/>
            <ac:spMk id="6" creationId="{DB2B593F-92F1-DFDB-F646-162BBFFDAA86}"/>
          </ac:spMkLst>
        </pc:spChg>
        <pc:spChg chg="add mod">
          <ac:chgData name="Jim Fleming" userId="161791bae1afb603" providerId="LiveId" clId="{6ED8DE6C-B466-954C-8024-8A779EF6531A}" dt="2022-08-20T13:52:19.030" v="913" actId="1076"/>
          <ac:spMkLst>
            <pc:docMk/>
            <pc:sldMk cId="2525100120" sldId="373"/>
            <ac:spMk id="9" creationId="{592E02FB-CF6E-69CF-D196-2068D8C54D30}"/>
          </ac:spMkLst>
        </pc:spChg>
        <pc:spChg chg="add del mod">
          <ac:chgData name="Jim Fleming" userId="161791bae1afb603" providerId="LiveId" clId="{6ED8DE6C-B466-954C-8024-8A779EF6531A}" dt="2022-08-20T13:52:10.746" v="911" actId="478"/>
          <ac:spMkLst>
            <pc:docMk/>
            <pc:sldMk cId="2525100120" sldId="373"/>
            <ac:spMk id="10" creationId="{F8008108-2DF7-83AA-A9CC-EC5802DB85DD}"/>
          </ac:spMkLst>
        </pc:spChg>
        <pc:spChg chg="add del">
          <ac:chgData name="Jim Fleming" userId="161791bae1afb603" providerId="LiveId" clId="{6ED8DE6C-B466-954C-8024-8A779EF6531A}" dt="2022-08-20T13:42:54.102" v="454" actId="26606"/>
          <ac:spMkLst>
            <pc:docMk/>
            <pc:sldMk cId="2525100120" sldId="373"/>
            <ac:spMk id="13" creationId="{33B1EE1F-6738-485F-A620-2602F7683DFB}"/>
          </ac:spMkLst>
        </pc:spChg>
        <pc:spChg chg="add mod">
          <ac:chgData name="Jim Fleming" userId="161791bae1afb603" providerId="LiveId" clId="{6ED8DE6C-B466-954C-8024-8A779EF6531A}" dt="2022-08-20T13:43:35.471" v="462" actId="207"/>
          <ac:spMkLst>
            <pc:docMk/>
            <pc:sldMk cId="2525100120" sldId="373"/>
            <ac:spMk id="17" creationId="{4845A0EE-C4C8-4AE1-B3C6-1261368AC036}"/>
          </ac:spMkLst>
        </pc:spChg>
        <pc:picChg chg="mod">
          <ac:chgData name="Jim Fleming" userId="161791bae1afb603" providerId="LiveId" clId="{6ED8DE6C-B466-954C-8024-8A779EF6531A}" dt="2022-08-20T13:42:54.109" v="455" actId="26606"/>
          <ac:picMkLst>
            <pc:docMk/>
            <pc:sldMk cId="2525100120" sldId="373"/>
            <ac:picMk id="5" creationId="{3A76972D-22C4-F901-AF69-A66D2D1DD233}"/>
          </ac:picMkLst>
        </pc:picChg>
        <pc:picChg chg="add mod">
          <ac:chgData name="Jim Fleming" userId="161791bae1afb603" providerId="LiveId" clId="{6ED8DE6C-B466-954C-8024-8A779EF6531A}" dt="2022-08-20T13:43:19.987" v="461" actId="1076"/>
          <ac:picMkLst>
            <pc:docMk/>
            <pc:sldMk cId="2525100120" sldId="373"/>
            <ac:picMk id="8" creationId="{B88EFE4E-9535-7CC2-9BE5-5A9F4D4CB3D7}"/>
          </ac:picMkLst>
        </pc:picChg>
        <pc:cxnChg chg="add del">
          <ac:chgData name="Jim Fleming" userId="161791bae1afb603" providerId="LiveId" clId="{6ED8DE6C-B466-954C-8024-8A779EF6531A}" dt="2022-08-20T13:42:54.102" v="454" actId="26606"/>
          <ac:cxnSpMkLst>
            <pc:docMk/>
            <pc:sldMk cId="2525100120" sldId="373"/>
            <ac:cxnSpMk id="15" creationId="{ADC544FB-7860-4381-935B-43879C94F627}"/>
          </ac:cxnSpMkLst>
        </pc:cxnChg>
      </pc:sldChg>
      <pc:sldChg chg="add ord">
        <pc:chgData name="Jim Fleming" userId="161791bae1afb603" providerId="LiveId" clId="{6ED8DE6C-B466-954C-8024-8A779EF6531A}" dt="2022-08-20T13:46:24.538" v="475" actId="20578"/>
        <pc:sldMkLst>
          <pc:docMk/>
          <pc:sldMk cId="211672669" sldId="374"/>
        </pc:sldMkLst>
      </pc:sldChg>
      <pc:sldChg chg="modSp add mod">
        <pc:chgData name="Jim Fleming" userId="161791bae1afb603" providerId="LiveId" clId="{6ED8DE6C-B466-954C-8024-8A779EF6531A}" dt="2022-08-20T13:50:14.207" v="857" actId="14100"/>
        <pc:sldMkLst>
          <pc:docMk/>
          <pc:sldMk cId="83548042" sldId="375"/>
        </pc:sldMkLst>
        <pc:spChg chg="mod">
          <ac:chgData name="Jim Fleming" userId="161791bae1afb603" providerId="LiveId" clId="{6ED8DE6C-B466-954C-8024-8A779EF6531A}" dt="2022-08-20T13:50:14.207" v="857" actId="14100"/>
          <ac:spMkLst>
            <pc:docMk/>
            <pc:sldMk cId="83548042" sldId="375"/>
            <ac:spMk id="7" creationId="{47373CE5-F17B-81FD-87B5-1339FAEAC35D}"/>
          </ac:spMkLst>
        </pc:spChg>
      </pc:sldChg>
      <pc:sldChg chg="add del">
        <pc:chgData name="Jim Fleming" userId="161791bae1afb603" providerId="LiveId" clId="{6ED8DE6C-B466-954C-8024-8A779EF6531A}" dt="2022-08-20T13:49:37.501" v="853" actId="2696"/>
        <pc:sldMkLst>
          <pc:docMk/>
          <pc:sldMk cId="863896969" sldId="375"/>
        </pc:sldMkLst>
      </pc:sldChg>
      <pc:sldChg chg="add del">
        <pc:chgData name="Jim Fleming" userId="161791bae1afb603" providerId="LiveId" clId="{6ED8DE6C-B466-954C-8024-8A779EF6531A}" dt="2022-08-20T13:49:14.903" v="848" actId="2696"/>
        <pc:sldMkLst>
          <pc:docMk/>
          <pc:sldMk cId="2218290365" sldId="375"/>
        </pc:sldMkLst>
      </pc:sldChg>
      <pc:sldChg chg="addSp delSp modSp add mod modAnim">
        <pc:chgData name="Jim Fleming" userId="161791bae1afb603" providerId="LiveId" clId="{6ED8DE6C-B466-954C-8024-8A779EF6531A}" dt="2022-08-20T13:53:11.181" v="922" actId="167"/>
        <pc:sldMkLst>
          <pc:docMk/>
          <pc:sldMk cId="3421700753" sldId="376"/>
        </pc:sldMkLst>
        <pc:spChg chg="mod">
          <ac:chgData name="Jim Fleming" userId="161791bae1afb603" providerId="LiveId" clId="{6ED8DE6C-B466-954C-8024-8A779EF6531A}" dt="2022-08-20T13:51:57.283" v="909" actId="242"/>
          <ac:spMkLst>
            <pc:docMk/>
            <pc:sldMk cId="3421700753" sldId="376"/>
            <ac:spMk id="2" creationId="{56E8B136-55D1-C229-815B-0FAB21102D38}"/>
          </ac:spMkLst>
        </pc:spChg>
        <pc:spChg chg="del">
          <ac:chgData name="Jim Fleming" userId="161791bae1afb603" providerId="LiveId" clId="{6ED8DE6C-B466-954C-8024-8A779EF6531A}" dt="2022-08-20T13:51:45.104" v="906" actId="478"/>
          <ac:spMkLst>
            <pc:docMk/>
            <pc:sldMk cId="3421700753" sldId="376"/>
            <ac:spMk id="3" creationId="{D7D72439-284A-008E-61E4-489A6FFD0D14}"/>
          </ac:spMkLst>
        </pc:spChg>
        <pc:spChg chg="add del mod">
          <ac:chgData name="Jim Fleming" userId="161791bae1afb603" providerId="LiveId" clId="{6ED8DE6C-B466-954C-8024-8A779EF6531A}" dt="2022-08-20T13:51:47.467" v="907" actId="478"/>
          <ac:spMkLst>
            <pc:docMk/>
            <pc:sldMk cId="3421700753" sldId="376"/>
            <ac:spMk id="6" creationId="{567301F5-8744-652C-F4EB-027B2403E10C}"/>
          </ac:spMkLst>
        </pc:spChg>
        <pc:spChg chg="add mod">
          <ac:chgData name="Jim Fleming" userId="161791bae1afb603" providerId="LiveId" clId="{6ED8DE6C-B466-954C-8024-8A779EF6531A}" dt="2022-08-20T13:52:21.760" v="914"/>
          <ac:spMkLst>
            <pc:docMk/>
            <pc:sldMk cId="3421700753" sldId="376"/>
            <ac:spMk id="8" creationId="{EDBA8CCF-3C5F-5A32-4B6E-F357FD8D079D}"/>
          </ac:spMkLst>
        </pc:spChg>
        <pc:spChg chg="add mod">
          <ac:chgData name="Jim Fleming" userId="161791bae1afb603" providerId="LiveId" clId="{6ED8DE6C-B466-954C-8024-8A779EF6531A}" dt="2022-08-20T13:53:11.181" v="922" actId="167"/>
          <ac:spMkLst>
            <pc:docMk/>
            <pc:sldMk cId="3421700753" sldId="376"/>
            <ac:spMk id="9" creationId="{90A9EFE8-7CE5-8C53-8CCA-B251B93D4DA6}"/>
          </ac:spMkLst>
        </pc:spChg>
        <pc:picChg chg="add mod">
          <ac:chgData name="Jim Fleming" userId="161791bae1afb603" providerId="LiveId" clId="{6ED8DE6C-B466-954C-8024-8A779EF6531A}" dt="2022-08-20T13:52:16.040" v="912"/>
          <ac:picMkLst>
            <pc:docMk/>
            <pc:sldMk cId="3421700753" sldId="376"/>
            <ac:picMk id="7" creationId="{2C1B449D-16E9-4159-A7D2-4C2497FA781D}"/>
          </ac:picMkLst>
        </pc:picChg>
      </pc:sldChg>
    </pc:docChg>
  </pc:docChgLst>
  <pc:docChgLst>
    <pc:chgData name="Jim Fleming" userId="161791bae1afb603" providerId="LiveId" clId="{68AE642C-60CD-3B49-A9DC-CAF63BE5A102}"/>
    <pc:docChg chg="custSel addSld delSld modSld sldOrd">
      <pc:chgData name="Jim Fleming" userId="161791bae1afb603" providerId="LiveId" clId="{68AE642C-60CD-3B49-A9DC-CAF63BE5A102}" dt="2022-08-06T19:57:44.139" v="352" actId="20578"/>
      <pc:docMkLst>
        <pc:docMk/>
      </pc:docMkLst>
      <pc:sldChg chg="del">
        <pc:chgData name="Jim Fleming" userId="161791bae1afb603" providerId="LiveId" clId="{68AE642C-60CD-3B49-A9DC-CAF63BE5A102}" dt="2022-07-31T16:31:11.114" v="0" actId="2696"/>
        <pc:sldMkLst>
          <pc:docMk/>
          <pc:sldMk cId="1195680594" sldId="257"/>
        </pc:sldMkLst>
      </pc:sldChg>
      <pc:sldChg chg="modSp mod">
        <pc:chgData name="Jim Fleming" userId="161791bae1afb603" providerId="LiveId" clId="{68AE642C-60CD-3B49-A9DC-CAF63BE5A102}" dt="2022-08-06T19:37:56.979" v="24" actId="20577"/>
        <pc:sldMkLst>
          <pc:docMk/>
          <pc:sldMk cId="2671222331" sldId="330"/>
        </pc:sldMkLst>
        <pc:spChg chg="mod">
          <ac:chgData name="Jim Fleming" userId="161791bae1afb603" providerId="LiveId" clId="{68AE642C-60CD-3B49-A9DC-CAF63BE5A102}" dt="2022-08-06T19:37:56.979" v="24" actId="20577"/>
          <ac:spMkLst>
            <pc:docMk/>
            <pc:sldMk cId="2671222331" sldId="330"/>
            <ac:spMk id="2" creationId="{56E8B136-55D1-C229-815B-0FAB21102D38}"/>
          </ac:spMkLst>
        </pc:spChg>
      </pc:sldChg>
      <pc:sldChg chg="del">
        <pc:chgData name="Jim Fleming" userId="161791bae1afb603" providerId="LiveId" clId="{68AE642C-60CD-3B49-A9DC-CAF63BE5A102}" dt="2022-07-31T16:31:11.861" v="1" actId="2696"/>
        <pc:sldMkLst>
          <pc:docMk/>
          <pc:sldMk cId="1581352367" sldId="332"/>
        </pc:sldMkLst>
      </pc:sldChg>
      <pc:sldChg chg="del">
        <pc:chgData name="Jim Fleming" userId="161791bae1afb603" providerId="LiveId" clId="{68AE642C-60CD-3B49-A9DC-CAF63BE5A102}" dt="2022-07-31T16:31:12.639" v="2" actId="2696"/>
        <pc:sldMkLst>
          <pc:docMk/>
          <pc:sldMk cId="1578584448" sldId="333"/>
        </pc:sldMkLst>
      </pc:sldChg>
      <pc:sldChg chg="del">
        <pc:chgData name="Jim Fleming" userId="161791bae1afb603" providerId="LiveId" clId="{68AE642C-60CD-3B49-A9DC-CAF63BE5A102}" dt="2022-07-31T16:31:13.503" v="3" actId="2696"/>
        <pc:sldMkLst>
          <pc:docMk/>
          <pc:sldMk cId="2639308004" sldId="334"/>
        </pc:sldMkLst>
      </pc:sldChg>
      <pc:sldChg chg="del">
        <pc:chgData name="Jim Fleming" userId="161791bae1afb603" providerId="LiveId" clId="{68AE642C-60CD-3B49-A9DC-CAF63BE5A102}" dt="2022-07-31T16:32:06.340" v="6" actId="2696"/>
        <pc:sldMkLst>
          <pc:docMk/>
          <pc:sldMk cId="1203773224" sldId="335"/>
        </pc:sldMkLst>
      </pc:sldChg>
      <pc:sldChg chg="add del setBg">
        <pc:chgData name="Jim Fleming" userId="161791bae1afb603" providerId="LiveId" clId="{68AE642C-60CD-3B49-A9DC-CAF63BE5A102}" dt="2022-08-06T19:54:04.931" v="341"/>
        <pc:sldMkLst>
          <pc:docMk/>
          <pc:sldMk cId="3964023673" sldId="336"/>
        </pc:sldMkLst>
      </pc:sldChg>
      <pc:sldChg chg="del">
        <pc:chgData name="Jim Fleming" userId="161791bae1afb603" providerId="LiveId" clId="{68AE642C-60CD-3B49-A9DC-CAF63BE5A102}" dt="2022-07-31T16:32:06.748" v="7" actId="2696"/>
        <pc:sldMkLst>
          <pc:docMk/>
          <pc:sldMk cId="1411030257" sldId="337"/>
        </pc:sldMkLst>
      </pc:sldChg>
      <pc:sldChg chg="del">
        <pc:chgData name="Jim Fleming" userId="161791bae1afb603" providerId="LiveId" clId="{68AE642C-60CD-3B49-A9DC-CAF63BE5A102}" dt="2022-07-31T16:32:05.945" v="5" actId="2696"/>
        <pc:sldMkLst>
          <pc:docMk/>
          <pc:sldMk cId="2490714076" sldId="338"/>
        </pc:sldMkLst>
      </pc:sldChg>
      <pc:sldChg chg="del">
        <pc:chgData name="Jim Fleming" userId="161791bae1afb603" providerId="LiveId" clId="{68AE642C-60CD-3B49-A9DC-CAF63BE5A102}" dt="2022-07-31T16:32:07.235" v="8" actId="2696"/>
        <pc:sldMkLst>
          <pc:docMk/>
          <pc:sldMk cId="1496580575" sldId="339"/>
        </pc:sldMkLst>
      </pc:sldChg>
      <pc:sldChg chg="del">
        <pc:chgData name="Jim Fleming" userId="161791bae1afb603" providerId="LiveId" clId="{68AE642C-60CD-3B49-A9DC-CAF63BE5A102}" dt="2022-07-31T16:32:08.098" v="9" actId="2696"/>
        <pc:sldMkLst>
          <pc:docMk/>
          <pc:sldMk cId="1128299552" sldId="340"/>
        </pc:sldMkLst>
      </pc:sldChg>
      <pc:sldChg chg="del">
        <pc:chgData name="Jim Fleming" userId="161791bae1afb603" providerId="LiveId" clId="{68AE642C-60CD-3B49-A9DC-CAF63BE5A102}" dt="2022-07-31T16:32:09.561" v="11" actId="2696"/>
        <pc:sldMkLst>
          <pc:docMk/>
          <pc:sldMk cId="2140641292" sldId="343"/>
        </pc:sldMkLst>
      </pc:sldChg>
      <pc:sldChg chg="ord">
        <pc:chgData name="Jim Fleming" userId="161791bae1afb603" providerId="LiveId" clId="{68AE642C-60CD-3B49-A9DC-CAF63BE5A102}" dt="2022-08-06T19:57:20.206" v="348" actId="20578"/>
        <pc:sldMkLst>
          <pc:docMk/>
          <pc:sldMk cId="1973120283" sldId="344"/>
        </pc:sldMkLst>
      </pc:sldChg>
      <pc:sldChg chg="ord">
        <pc:chgData name="Jim Fleming" userId="161791bae1afb603" providerId="LiveId" clId="{68AE642C-60CD-3B49-A9DC-CAF63BE5A102}" dt="2022-08-06T19:57:30.836" v="349" actId="20578"/>
        <pc:sldMkLst>
          <pc:docMk/>
          <pc:sldMk cId="2106496173" sldId="345"/>
        </pc:sldMkLst>
      </pc:sldChg>
      <pc:sldChg chg="del">
        <pc:chgData name="Jim Fleming" userId="161791bae1afb603" providerId="LiveId" clId="{68AE642C-60CD-3B49-A9DC-CAF63BE5A102}" dt="2022-07-31T16:32:08.876" v="10" actId="2696"/>
        <pc:sldMkLst>
          <pc:docMk/>
          <pc:sldMk cId="232880010" sldId="350"/>
        </pc:sldMkLst>
      </pc:sldChg>
      <pc:sldChg chg="del">
        <pc:chgData name="Jim Fleming" userId="161791bae1afb603" providerId="LiveId" clId="{68AE642C-60CD-3B49-A9DC-CAF63BE5A102}" dt="2022-07-31T16:32:11.697" v="12" actId="2696"/>
        <pc:sldMkLst>
          <pc:docMk/>
          <pc:sldMk cId="3141881432" sldId="351"/>
        </pc:sldMkLst>
      </pc:sldChg>
      <pc:sldChg chg="modSp mod">
        <pc:chgData name="Jim Fleming" userId="161791bae1afb603" providerId="LiveId" clId="{68AE642C-60CD-3B49-A9DC-CAF63BE5A102}" dt="2022-08-06T19:38:17.805" v="30" actId="20577"/>
        <pc:sldMkLst>
          <pc:docMk/>
          <pc:sldMk cId="1057515346" sldId="352"/>
        </pc:sldMkLst>
        <pc:spChg chg="mod">
          <ac:chgData name="Jim Fleming" userId="161791bae1afb603" providerId="LiveId" clId="{68AE642C-60CD-3B49-A9DC-CAF63BE5A102}" dt="2022-08-06T19:38:17.805" v="30" actId="20577"/>
          <ac:spMkLst>
            <pc:docMk/>
            <pc:sldMk cId="1057515346" sldId="352"/>
            <ac:spMk id="2" creationId="{56E8B136-55D1-C229-815B-0FAB21102D38}"/>
          </ac:spMkLst>
        </pc:spChg>
      </pc:sldChg>
      <pc:sldChg chg="modSp mod">
        <pc:chgData name="Jim Fleming" userId="161791bae1afb603" providerId="LiveId" clId="{68AE642C-60CD-3B49-A9DC-CAF63BE5A102}" dt="2022-08-06T19:38:23.087" v="32" actId="20577"/>
        <pc:sldMkLst>
          <pc:docMk/>
          <pc:sldMk cId="2208797292" sldId="355"/>
        </pc:sldMkLst>
        <pc:spChg chg="mod">
          <ac:chgData name="Jim Fleming" userId="161791bae1afb603" providerId="LiveId" clId="{68AE642C-60CD-3B49-A9DC-CAF63BE5A102}" dt="2022-08-06T19:38:23.087" v="32" actId="20577"/>
          <ac:spMkLst>
            <pc:docMk/>
            <pc:sldMk cId="2208797292" sldId="355"/>
            <ac:spMk id="2" creationId="{56E8B136-55D1-C229-815B-0FAB21102D38}"/>
          </ac:spMkLst>
        </pc:spChg>
      </pc:sldChg>
      <pc:sldChg chg="modSp mod">
        <pc:chgData name="Jim Fleming" userId="161791bae1afb603" providerId="LiveId" clId="{68AE642C-60CD-3B49-A9DC-CAF63BE5A102}" dt="2022-07-31T16:33:10.973" v="22" actId="20577"/>
        <pc:sldMkLst>
          <pc:docMk/>
          <pc:sldMk cId="2159946359" sldId="356"/>
        </pc:sldMkLst>
        <pc:spChg chg="mod">
          <ac:chgData name="Jim Fleming" userId="161791bae1afb603" providerId="LiveId" clId="{68AE642C-60CD-3B49-A9DC-CAF63BE5A102}" dt="2022-07-31T16:33:10.973" v="22" actId="20577"/>
          <ac:spMkLst>
            <pc:docMk/>
            <pc:sldMk cId="2159946359" sldId="356"/>
            <ac:spMk id="2" creationId="{56E8B136-55D1-C229-815B-0FAB21102D38}"/>
          </ac:spMkLst>
        </pc:spChg>
      </pc:sldChg>
      <pc:sldChg chg="addSp delSp modSp add mod ord">
        <pc:chgData name="Jim Fleming" userId="161791bae1afb603" providerId="LiveId" clId="{68AE642C-60CD-3B49-A9DC-CAF63BE5A102}" dt="2022-08-06T19:47:27.363" v="335" actId="1036"/>
        <pc:sldMkLst>
          <pc:docMk/>
          <pc:sldMk cId="3074875806" sldId="359"/>
        </pc:sldMkLst>
        <pc:spChg chg="mod">
          <ac:chgData name="Jim Fleming" userId="161791bae1afb603" providerId="LiveId" clId="{68AE642C-60CD-3B49-A9DC-CAF63BE5A102}" dt="2022-08-06T19:47:27.363" v="335" actId="1036"/>
          <ac:spMkLst>
            <pc:docMk/>
            <pc:sldMk cId="3074875806" sldId="359"/>
            <ac:spMk id="14" creationId="{5F776F3F-31E1-B7AA-5D11-1AB1A9490BFE}"/>
          </ac:spMkLst>
        </pc:spChg>
        <pc:spChg chg="mod">
          <ac:chgData name="Jim Fleming" userId="161791bae1afb603" providerId="LiveId" clId="{68AE642C-60CD-3B49-A9DC-CAF63BE5A102}" dt="2022-08-06T19:47:27.363" v="335" actId="1036"/>
          <ac:spMkLst>
            <pc:docMk/>
            <pc:sldMk cId="3074875806" sldId="359"/>
            <ac:spMk id="15" creationId="{471D51D5-D023-7649-17ED-5DEAD848493E}"/>
          </ac:spMkLst>
        </pc:spChg>
        <pc:picChg chg="add mod">
          <ac:chgData name="Jim Fleming" userId="161791bae1afb603" providerId="LiveId" clId="{68AE642C-60CD-3B49-A9DC-CAF63BE5A102}" dt="2022-08-06T19:44:41.377" v="59" actId="1076"/>
          <ac:picMkLst>
            <pc:docMk/>
            <pc:sldMk cId="3074875806" sldId="359"/>
            <ac:picMk id="1026" creationId="{39004B74-8A6C-1263-0BE7-4F14F626B1D8}"/>
          </ac:picMkLst>
        </pc:picChg>
        <pc:picChg chg="del">
          <ac:chgData name="Jim Fleming" userId="161791bae1afb603" providerId="LiveId" clId="{68AE642C-60CD-3B49-A9DC-CAF63BE5A102}" dt="2022-08-06T19:43:37.841" v="45" actId="478"/>
          <ac:picMkLst>
            <pc:docMk/>
            <pc:sldMk cId="3074875806" sldId="359"/>
            <ac:picMk id="6148" creationId="{CED99999-D45D-7932-479E-91D982F1EB87}"/>
          </ac:picMkLst>
        </pc:picChg>
      </pc:sldChg>
      <pc:sldChg chg="add ord">
        <pc:chgData name="Jim Fleming" userId="161791bae1afb603" providerId="LiveId" clId="{68AE642C-60CD-3B49-A9DC-CAF63BE5A102}" dt="2022-08-06T19:54:11.901" v="343" actId="20578"/>
        <pc:sldMkLst>
          <pc:docMk/>
          <pc:sldMk cId="2140983759" sldId="360"/>
        </pc:sldMkLst>
      </pc:sldChg>
      <pc:sldChg chg="add ord setBg">
        <pc:chgData name="Jim Fleming" userId="161791bae1afb603" providerId="LiveId" clId="{68AE642C-60CD-3B49-A9DC-CAF63BE5A102}" dt="2022-08-06T19:57:16.026" v="346" actId="20578"/>
        <pc:sldMkLst>
          <pc:docMk/>
          <pc:sldMk cId="3072840993" sldId="361"/>
        </pc:sldMkLst>
      </pc:sldChg>
      <pc:sldChg chg="add ord">
        <pc:chgData name="Jim Fleming" userId="161791bae1afb603" providerId="LiveId" clId="{68AE642C-60CD-3B49-A9DC-CAF63BE5A102}" dt="2022-08-06T19:57:42.174" v="351" actId="20578"/>
        <pc:sldMkLst>
          <pc:docMk/>
          <pc:sldMk cId="2409255462" sldId="362"/>
        </pc:sldMkLst>
      </pc:sldChg>
      <pc:sldChg chg="add ord">
        <pc:chgData name="Jim Fleming" userId="161791bae1afb603" providerId="LiveId" clId="{68AE642C-60CD-3B49-A9DC-CAF63BE5A102}" dt="2022-08-06T19:57:40.405" v="350" actId="20578"/>
        <pc:sldMkLst>
          <pc:docMk/>
          <pc:sldMk cId="960993015" sldId="363"/>
        </pc:sldMkLst>
      </pc:sldChg>
      <pc:sldChg chg="add ord">
        <pc:chgData name="Jim Fleming" userId="161791bae1afb603" providerId="LiveId" clId="{68AE642C-60CD-3B49-A9DC-CAF63BE5A102}" dt="2022-08-06T19:57:44.139" v="352" actId="20578"/>
        <pc:sldMkLst>
          <pc:docMk/>
          <pc:sldMk cId="2045590122" sldId="364"/>
        </pc:sldMkLst>
      </pc:sldChg>
    </pc:docChg>
  </pc:docChgLst>
  <pc:docChgLst>
    <pc:chgData name="Jim Fleming" userId="161791bae1afb603" providerId="LiveId" clId="{475A9F7B-860C-784F-BD51-5D81F8577236}"/>
    <pc:docChg chg="custSel addSld delSld modSld sldOrd">
      <pc:chgData name="Jim Fleming" userId="161791bae1afb603" providerId="LiveId" clId="{475A9F7B-860C-784F-BD51-5D81F8577236}" dt="2022-11-06T02:14:09.836" v="109" actId="20578"/>
      <pc:docMkLst>
        <pc:docMk/>
      </pc:docMkLst>
      <pc:sldChg chg="modSp mod">
        <pc:chgData name="Jim Fleming" userId="161791bae1afb603" providerId="LiveId" clId="{475A9F7B-860C-784F-BD51-5D81F8577236}" dt="2022-11-06T02:04:29.245" v="29" actId="207"/>
        <pc:sldMkLst>
          <pc:docMk/>
          <pc:sldMk cId="3964023673" sldId="336"/>
        </pc:sldMkLst>
        <pc:spChg chg="mod">
          <ac:chgData name="Jim Fleming" userId="161791bae1afb603" providerId="LiveId" clId="{475A9F7B-860C-784F-BD51-5D81F8577236}" dt="2022-11-06T02:03:56.002" v="18" actId="20577"/>
          <ac:spMkLst>
            <pc:docMk/>
            <pc:sldMk cId="3964023673" sldId="336"/>
            <ac:spMk id="2" creationId="{56E8B136-55D1-C229-815B-0FAB21102D38}"/>
          </ac:spMkLst>
        </pc:spChg>
        <pc:spChg chg="mod">
          <ac:chgData name="Jim Fleming" userId="161791bae1afb603" providerId="LiveId" clId="{475A9F7B-860C-784F-BD51-5D81F8577236}" dt="2022-11-06T02:04:29.245" v="29" actId="207"/>
          <ac:spMkLst>
            <pc:docMk/>
            <pc:sldMk cId="3964023673" sldId="336"/>
            <ac:spMk id="3" creationId="{D7D72439-284A-008E-61E4-489A6FFD0D14}"/>
          </ac:spMkLst>
        </pc:spChg>
      </pc:sldChg>
      <pc:sldChg chg="modSp">
        <pc:chgData name="Jim Fleming" userId="161791bae1afb603" providerId="LiveId" clId="{475A9F7B-860C-784F-BD51-5D81F8577236}" dt="2022-10-28T20:25:53.160" v="3"/>
        <pc:sldMkLst>
          <pc:docMk/>
          <pc:sldMk cId="1791236111" sldId="386"/>
        </pc:sldMkLst>
        <pc:picChg chg="mod">
          <ac:chgData name="Jim Fleming" userId="161791bae1afb603" providerId="LiveId" clId="{475A9F7B-860C-784F-BD51-5D81F8577236}" dt="2022-10-28T20:25:53.160" v="3"/>
          <ac:picMkLst>
            <pc:docMk/>
            <pc:sldMk cId="1791236111" sldId="386"/>
            <ac:picMk id="6148" creationId="{CED99999-D45D-7932-479E-91D982F1EB87}"/>
          </ac:picMkLst>
        </pc:picChg>
      </pc:sldChg>
      <pc:sldChg chg="modSp mod ord modShow">
        <pc:chgData name="Jim Fleming" userId="161791bae1afb603" providerId="LiveId" clId="{475A9F7B-860C-784F-BD51-5D81F8577236}" dt="2022-11-06T02:06:04.927" v="40"/>
        <pc:sldMkLst>
          <pc:docMk/>
          <pc:sldMk cId="2037322733" sldId="387"/>
        </pc:sldMkLst>
        <pc:spChg chg="mod">
          <ac:chgData name="Jim Fleming" userId="161791bae1afb603" providerId="LiveId" clId="{475A9F7B-860C-784F-BD51-5D81F8577236}" dt="2022-11-06T02:06:04.927" v="40"/>
          <ac:spMkLst>
            <pc:docMk/>
            <pc:sldMk cId="2037322733" sldId="387"/>
            <ac:spMk id="14" creationId="{5F776F3F-31E1-B7AA-5D11-1AB1A9490BFE}"/>
          </ac:spMkLst>
        </pc:spChg>
      </pc:sldChg>
      <pc:sldChg chg="modSp">
        <pc:chgData name="Jim Fleming" userId="161791bae1afb603" providerId="LiveId" clId="{475A9F7B-860C-784F-BD51-5D81F8577236}" dt="2022-10-28T20:25:21.198" v="1" actId="1366"/>
        <pc:sldMkLst>
          <pc:docMk/>
          <pc:sldMk cId="3012538984" sldId="390"/>
        </pc:sldMkLst>
        <pc:picChg chg="mod">
          <ac:chgData name="Jim Fleming" userId="161791bae1afb603" providerId="LiveId" clId="{475A9F7B-860C-784F-BD51-5D81F8577236}" dt="2022-10-28T20:25:21.198" v="1" actId="1366"/>
          <ac:picMkLst>
            <pc:docMk/>
            <pc:sldMk cId="3012538984" sldId="390"/>
            <ac:picMk id="1026" creationId="{39004B74-8A6C-1263-0BE7-4F14F626B1D8}"/>
          </ac:picMkLst>
        </pc:picChg>
      </pc:sldChg>
      <pc:sldChg chg="del">
        <pc:chgData name="Jim Fleming" userId="161791bae1afb603" providerId="LiveId" clId="{475A9F7B-860C-784F-BD51-5D81F8577236}" dt="2022-11-06T02:05:21.045" v="37" actId="2696"/>
        <pc:sldMkLst>
          <pc:docMk/>
          <pc:sldMk cId="3762400814" sldId="398"/>
        </pc:sldMkLst>
      </pc:sldChg>
      <pc:sldChg chg="del">
        <pc:chgData name="Jim Fleming" userId="161791bae1afb603" providerId="LiveId" clId="{475A9F7B-860C-784F-BD51-5D81F8577236}" dt="2022-11-06T02:12:01.485" v="85" actId="2696"/>
        <pc:sldMkLst>
          <pc:docMk/>
          <pc:sldMk cId="3157797029" sldId="399"/>
        </pc:sldMkLst>
      </pc:sldChg>
      <pc:sldChg chg="del">
        <pc:chgData name="Jim Fleming" userId="161791bae1afb603" providerId="LiveId" clId="{475A9F7B-860C-784F-BD51-5D81F8577236}" dt="2022-11-06T02:09:41.225" v="66" actId="2696"/>
        <pc:sldMkLst>
          <pc:docMk/>
          <pc:sldMk cId="2503459417" sldId="400"/>
        </pc:sldMkLst>
      </pc:sldChg>
      <pc:sldChg chg="del">
        <pc:chgData name="Jim Fleming" userId="161791bae1afb603" providerId="LiveId" clId="{475A9F7B-860C-784F-BD51-5D81F8577236}" dt="2022-11-06T02:09:41.638" v="67" actId="2696"/>
        <pc:sldMkLst>
          <pc:docMk/>
          <pc:sldMk cId="2235084628" sldId="401"/>
        </pc:sldMkLst>
      </pc:sldChg>
      <pc:sldChg chg="del">
        <pc:chgData name="Jim Fleming" userId="161791bae1afb603" providerId="LiveId" clId="{475A9F7B-860C-784F-BD51-5D81F8577236}" dt="2022-11-06T02:05:22.632" v="38" actId="2696"/>
        <pc:sldMkLst>
          <pc:docMk/>
          <pc:sldMk cId="3955401511" sldId="402"/>
        </pc:sldMkLst>
      </pc:sldChg>
      <pc:sldChg chg="del">
        <pc:chgData name="Jim Fleming" userId="161791bae1afb603" providerId="LiveId" clId="{475A9F7B-860C-784F-BD51-5D81F8577236}" dt="2022-11-06T02:05:25.447" v="39" actId="2696"/>
        <pc:sldMkLst>
          <pc:docMk/>
          <pc:sldMk cId="769082740" sldId="403"/>
        </pc:sldMkLst>
      </pc:sldChg>
      <pc:sldChg chg="modSp mod">
        <pc:chgData name="Jim Fleming" userId="161791bae1afb603" providerId="LiveId" clId="{475A9F7B-860C-784F-BD51-5D81F8577236}" dt="2022-11-06T02:03:50.814" v="13" actId="20577"/>
        <pc:sldMkLst>
          <pc:docMk/>
          <pc:sldMk cId="3301827054" sldId="420"/>
        </pc:sldMkLst>
        <pc:spChg chg="mod">
          <ac:chgData name="Jim Fleming" userId="161791bae1afb603" providerId="LiveId" clId="{475A9F7B-860C-784F-BD51-5D81F8577236}" dt="2022-11-06T02:03:45.961" v="8" actId="20577"/>
          <ac:spMkLst>
            <pc:docMk/>
            <pc:sldMk cId="3301827054" sldId="420"/>
            <ac:spMk id="2" creationId="{56E8B136-55D1-C229-815B-0FAB21102D38}"/>
          </ac:spMkLst>
        </pc:spChg>
        <pc:spChg chg="mod">
          <ac:chgData name="Jim Fleming" userId="161791bae1afb603" providerId="LiveId" clId="{475A9F7B-860C-784F-BD51-5D81F8577236}" dt="2022-11-06T02:03:50.814" v="13" actId="20577"/>
          <ac:spMkLst>
            <pc:docMk/>
            <pc:sldMk cId="3301827054" sldId="420"/>
            <ac:spMk id="3" creationId="{D7D72439-284A-008E-61E4-489A6FFD0D14}"/>
          </ac:spMkLst>
        </pc:spChg>
      </pc:sldChg>
      <pc:sldChg chg="del">
        <pc:chgData name="Jim Fleming" userId="161791bae1afb603" providerId="LiveId" clId="{475A9F7B-860C-784F-BD51-5D81F8577236}" dt="2022-11-06T02:04:45.761" v="30" actId="2696"/>
        <pc:sldMkLst>
          <pc:docMk/>
          <pc:sldMk cId="1265258430" sldId="421"/>
        </pc:sldMkLst>
      </pc:sldChg>
      <pc:sldChg chg="del">
        <pc:chgData name="Jim Fleming" userId="161791bae1afb603" providerId="LiveId" clId="{475A9F7B-860C-784F-BD51-5D81F8577236}" dt="2022-11-06T02:04:48.510" v="32" actId="2696"/>
        <pc:sldMkLst>
          <pc:docMk/>
          <pc:sldMk cId="2133918374" sldId="422"/>
        </pc:sldMkLst>
      </pc:sldChg>
      <pc:sldChg chg="del">
        <pc:chgData name="Jim Fleming" userId="161791bae1afb603" providerId="LiveId" clId="{475A9F7B-860C-784F-BD51-5D81F8577236}" dt="2022-11-06T02:04:46.739" v="31" actId="2696"/>
        <pc:sldMkLst>
          <pc:docMk/>
          <pc:sldMk cId="3545191736" sldId="423"/>
        </pc:sldMkLst>
      </pc:sldChg>
      <pc:sldChg chg="del">
        <pc:chgData name="Jim Fleming" userId="161791bae1afb603" providerId="LiveId" clId="{475A9F7B-860C-784F-BD51-5D81F8577236}" dt="2022-11-06T02:04:50.261" v="33" actId="2696"/>
        <pc:sldMkLst>
          <pc:docMk/>
          <pc:sldMk cId="2024900997" sldId="425"/>
        </pc:sldMkLst>
      </pc:sldChg>
      <pc:sldChg chg="add">
        <pc:chgData name="Jim Fleming" userId="161791bae1afb603" providerId="LiveId" clId="{475A9F7B-860C-784F-BD51-5D81F8577236}" dt="2022-11-06T02:05:13.838" v="34" actId="2890"/>
        <pc:sldMkLst>
          <pc:docMk/>
          <pc:sldMk cId="3950649595" sldId="427"/>
        </pc:sldMkLst>
      </pc:sldChg>
      <pc:sldChg chg="modSp add mod">
        <pc:chgData name="Jim Fleming" userId="161791bae1afb603" providerId="LiveId" clId="{475A9F7B-860C-784F-BD51-5D81F8577236}" dt="2022-11-06T02:08:03.513" v="55" actId="114"/>
        <pc:sldMkLst>
          <pc:docMk/>
          <pc:sldMk cId="1598109243" sldId="428"/>
        </pc:sldMkLst>
        <pc:spChg chg="mod">
          <ac:chgData name="Jim Fleming" userId="161791bae1afb603" providerId="LiveId" clId="{475A9F7B-860C-784F-BD51-5D81F8577236}" dt="2022-11-06T02:08:03.513" v="55" actId="114"/>
          <ac:spMkLst>
            <pc:docMk/>
            <pc:sldMk cId="1598109243" sldId="428"/>
            <ac:spMk id="14" creationId="{5F776F3F-31E1-B7AA-5D11-1AB1A9490BFE}"/>
          </ac:spMkLst>
        </pc:spChg>
      </pc:sldChg>
      <pc:sldChg chg="delSp modSp add mod">
        <pc:chgData name="Jim Fleming" userId="161791bae1afb603" providerId="LiveId" clId="{475A9F7B-860C-784F-BD51-5D81F8577236}" dt="2022-11-06T02:07:25.214" v="50"/>
        <pc:sldMkLst>
          <pc:docMk/>
          <pc:sldMk cId="1001012602" sldId="429"/>
        </pc:sldMkLst>
        <pc:spChg chg="mod">
          <ac:chgData name="Jim Fleming" userId="161791bae1afb603" providerId="LiveId" clId="{475A9F7B-860C-784F-BD51-5D81F8577236}" dt="2022-11-06T02:07:25.214" v="50"/>
          <ac:spMkLst>
            <pc:docMk/>
            <pc:sldMk cId="1001012602" sldId="429"/>
            <ac:spMk id="14" creationId="{5F776F3F-31E1-B7AA-5D11-1AB1A9490BFE}"/>
          </ac:spMkLst>
        </pc:spChg>
        <pc:picChg chg="mod">
          <ac:chgData name="Jim Fleming" userId="161791bae1afb603" providerId="LiveId" clId="{475A9F7B-860C-784F-BD51-5D81F8577236}" dt="2022-11-06T02:07:15.119" v="49" actId="1076"/>
          <ac:picMkLst>
            <pc:docMk/>
            <pc:sldMk cId="1001012602" sldId="429"/>
            <ac:picMk id="3" creationId="{B1C2E999-60E1-5EAB-3CCB-5A27B93E835F}"/>
          </ac:picMkLst>
        </pc:picChg>
        <pc:picChg chg="del">
          <ac:chgData name="Jim Fleming" userId="161791bae1afb603" providerId="LiveId" clId="{475A9F7B-860C-784F-BD51-5D81F8577236}" dt="2022-11-06T02:06:43.194" v="43" actId="478"/>
          <ac:picMkLst>
            <pc:docMk/>
            <pc:sldMk cId="1001012602" sldId="429"/>
            <ac:picMk id="3074" creationId="{23157DEE-7E82-4F5D-77A0-ED7B7CA8A98A}"/>
          </ac:picMkLst>
        </pc:picChg>
      </pc:sldChg>
      <pc:sldChg chg="add mod ord modShow">
        <pc:chgData name="Jim Fleming" userId="161791bae1afb603" providerId="LiveId" clId="{475A9F7B-860C-784F-BD51-5D81F8577236}" dt="2022-11-06T02:07:32.829" v="53" actId="729"/>
        <pc:sldMkLst>
          <pc:docMk/>
          <pc:sldMk cId="2433692612" sldId="430"/>
        </pc:sldMkLst>
      </pc:sldChg>
      <pc:sldChg chg="addSp modSp add mod ord modShow">
        <pc:chgData name="Jim Fleming" userId="161791bae1afb603" providerId="LiveId" clId="{475A9F7B-860C-784F-BD51-5D81F8577236}" dt="2022-11-06T02:09:08.511" v="64" actId="208"/>
        <pc:sldMkLst>
          <pc:docMk/>
          <pc:sldMk cId="2681928121" sldId="431"/>
        </pc:sldMkLst>
        <pc:spChg chg="add mod">
          <ac:chgData name="Jim Fleming" userId="161791bae1afb603" providerId="LiveId" clId="{475A9F7B-860C-784F-BD51-5D81F8577236}" dt="2022-11-06T02:09:08.511" v="64" actId="208"/>
          <ac:spMkLst>
            <pc:docMk/>
            <pc:sldMk cId="2681928121" sldId="431"/>
            <ac:spMk id="3" creationId="{D7C8285B-1ED7-BE21-7AD4-7F41313781A5}"/>
          </ac:spMkLst>
        </pc:spChg>
      </pc:sldChg>
      <pc:sldChg chg="modSp add mod">
        <pc:chgData name="Jim Fleming" userId="161791bae1afb603" providerId="LiveId" clId="{475A9F7B-860C-784F-BD51-5D81F8577236}" dt="2022-11-06T02:09:55.157" v="68"/>
        <pc:sldMkLst>
          <pc:docMk/>
          <pc:sldMk cId="2406276588" sldId="432"/>
        </pc:sldMkLst>
        <pc:spChg chg="mod">
          <ac:chgData name="Jim Fleming" userId="161791bae1afb603" providerId="LiveId" clId="{475A9F7B-860C-784F-BD51-5D81F8577236}" dt="2022-11-06T02:09:55.157" v="68"/>
          <ac:spMkLst>
            <pc:docMk/>
            <pc:sldMk cId="2406276588" sldId="432"/>
            <ac:spMk id="14" creationId="{5F776F3F-31E1-B7AA-5D11-1AB1A9490BFE}"/>
          </ac:spMkLst>
        </pc:spChg>
      </pc:sldChg>
      <pc:sldChg chg="addSp delSp modSp add mod">
        <pc:chgData name="Jim Fleming" userId="161791bae1afb603" providerId="LiveId" clId="{475A9F7B-860C-784F-BD51-5D81F8577236}" dt="2022-11-06T02:11:32.540" v="83" actId="478"/>
        <pc:sldMkLst>
          <pc:docMk/>
          <pc:sldMk cId="752296095" sldId="433"/>
        </pc:sldMkLst>
        <pc:spChg chg="add del">
          <ac:chgData name="Jim Fleming" userId="161791bae1afb603" providerId="LiveId" clId="{475A9F7B-860C-784F-BD51-5D81F8577236}" dt="2022-11-06T02:10:39.263" v="71" actId="478"/>
          <ac:spMkLst>
            <pc:docMk/>
            <pc:sldMk cId="752296095" sldId="433"/>
            <ac:spMk id="4" creationId="{4F448797-FB0A-73EC-CC6B-18727E375592}"/>
          </ac:spMkLst>
        </pc:spChg>
        <pc:spChg chg="add del mod">
          <ac:chgData name="Jim Fleming" userId="161791bae1afb603" providerId="LiveId" clId="{475A9F7B-860C-784F-BD51-5D81F8577236}" dt="2022-11-06T02:11:32.540" v="83" actId="478"/>
          <ac:spMkLst>
            <pc:docMk/>
            <pc:sldMk cId="752296095" sldId="433"/>
            <ac:spMk id="8" creationId="{E5B33445-D7BD-44FA-FE08-D9D8399067D9}"/>
          </ac:spMkLst>
        </pc:spChg>
        <pc:spChg chg="del">
          <ac:chgData name="Jim Fleming" userId="161791bae1afb603" providerId="LiveId" clId="{475A9F7B-860C-784F-BD51-5D81F8577236}" dt="2022-11-06T02:11:30.819" v="82" actId="478"/>
          <ac:spMkLst>
            <pc:docMk/>
            <pc:sldMk cId="752296095" sldId="433"/>
            <ac:spMk id="14" creationId="{5F776F3F-31E1-B7AA-5D11-1AB1A9490BFE}"/>
          </ac:spMkLst>
        </pc:spChg>
        <pc:picChg chg="add mod modCrop">
          <ac:chgData name="Jim Fleming" userId="161791bae1afb603" providerId="LiveId" clId="{475A9F7B-860C-784F-BD51-5D81F8577236}" dt="2022-11-06T02:11:26.922" v="81" actId="1076"/>
          <ac:picMkLst>
            <pc:docMk/>
            <pc:sldMk cId="752296095" sldId="433"/>
            <ac:picMk id="6" creationId="{C0DAEC83-744A-CC61-4171-7F5A567B46E1}"/>
          </ac:picMkLst>
        </pc:picChg>
        <pc:picChg chg="del">
          <ac:chgData name="Jim Fleming" userId="161791bae1afb603" providerId="LiveId" clId="{475A9F7B-860C-784F-BD51-5D81F8577236}" dt="2022-11-06T02:11:23.299" v="80" actId="478"/>
          <ac:picMkLst>
            <pc:docMk/>
            <pc:sldMk cId="752296095" sldId="433"/>
            <ac:picMk id="1028" creationId="{36C95E10-E535-F743-9782-82679BEA13FD}"/>
          </ac:picMkLst>
        </pc:picChg>
      </pc:sldChg>
      <pc:sldChg chg="modSp add mod ord">
        <pc:chgData name="Jim Fleming" userId="161791bae1afb603" providerId="LiveId" clId="{475A9F7B-860C-784F-BD51-5D81F8577236}" dt="2022-11-06T02:12:13.100" v="87"/>
        <pc:sldMkLst>
          <pc:docMk/>
          <pc:sldMk cId="1518960600" sldId="434"/>
        </pc:sldMkLst>
        <pc:spChg chg="mod">
          <ac:chgData name="Jim Fleming" userId="161791bae1afb603" providerId="LiveId" clId="{475A9F7B-860C-784F-BD51-5D81F8577236}" dt="2022-11-06T02:12:13.100" v="87"/>
          <ac:spMkLst>
            <pc:docMk/>
            <pc:sldMk cId="1518960600" sldId="434"/>
            <ac:spMk id="14" creationId="{5F776F3F-31E1-B7AA-5D11-1AB1A9490BFE}"/>
          </ac:spMkLst>
        </pc:spChg>
      </pc:sldChg>
      <pc:sldChg chg="addSp delSp modSp add mod ord">
        <pc:chgData name="Jim Fleming" userId="161791bae1afb603" providerId="LiveId" clId="{475A9F7B-860C-784F-BD51-5D81F8577236}" dt="2022-11-06T02:13:05.974" v="96" actId="1076"/>
        <pc:sldMkLst>
          <pc:docMk/>
          <pc:sldMk cId="2012051581" sldId="435"/>
        </pc:sldMkLst>
        <pc:picChg chg="add mod">
          <ac:chgData name="Jim Fleming" userId="161791bae1afb603" providerId="LiveId" clId="{475A9F7B-860C-784F-BD51-5D81F8577236}" dt="2022-11-06T02:13:05.974" v="96" actId="1076"/>
          <ac:picMkLst>
            <pc:docMk/>
            <pc:sldMk cId="2012051581" sldId="435"/>
            <ac:picMk id="4" creationId="{C5862C51-16BB-84EC-E20E-4E1F1BFBFA76}"/>
          </ac:picMkLst>
        </pc:picChg>
        <pc:picChg chg="del">
          <ac:chgData name="Jim Fleming" userId="161791bae1afb603" providerId="LiveId" clId="{475A9F7B-860C-784F-BD51-5D81F8577236}" dt="2022-11-06T02:12:46.382" v="90" actId="478"/>
          <ac:picMkLst>
            <pc:docMk/>
            <pc:sldMk cId="2012051581" sldId="435"/>
            <ac:picMk id="6" creationId="{C0DAEC83-744A-CC61-4171-7F5A567B46E1}"/>
          </ac:picMkLst>
        </pc:picChg>
      </pc:sldChg>
      <pc:sldChg chg="add ord">
        <pc:chgData name="Jim Fleming" userId="161791bae1afb603" providerId="LiveId" clId="{475A9F7B-860C-784F-BD51-5D81F8577236}" dt="2022-11-06T02:13:48.615" v="100" actId="20578"/>
        <pc:sldMkLst>
          <pc:docMk/>
          <pc:sldMk cId="3356024930" sldId="436"/>
        </pc:sldMkLst>
      </pc:sldChg>
      <pc:sldChg chg="add ord">
        <pc:chgData name="Jim Fleming" userId="161791bae1afb603" providerId="LiveId" clId="{475A9F7B-860C-784F-BD51-5D81F8577236}" dt="2022-11-06T02:13:50.798" v="101" actId="20578"/>
        <pc:sldMkLst>
          <pc:docMk/>
          <pc:sldMk cId="3360053703" sldId="437"/>
        </pc:sldMkLst>
      </pc:sldChg>
      <pc:sldChg chg="add ord replId">
        <pc:chgData name="Jim Fleming" userId="161791bae1afb603" providerId="LiveId" clId="{475A9F7B-860C-784F-BD51-5D81F8577236}" dt="2022-11-06T02:13:52.256" v="102" actId="20578"/>
        <pc:sldMkLst>
          <pc:docMk/>
          <pc:sldMk cId="427458676" sldId="438"/>
        </pc:sldMkLst>
      </pc:sldChg>
      <pc:sldChg chg="add ord">
        <pc:chgData name="Jim Fleming" userId="161791bae1afb603" providerId="LiveId" clId="{475A9F7B-860C-784F-BD51-5D81F8577236}" dt="2022-11-06T02:13:58.912" v="105" actId="20578"/>
        <pc:sldMkLst>
          <pc:docMk/>
          <pc:sldMk cId="1357337059" sldId="439"/>
        </pc:sldMkLst>
      </pc:sldChg>
      <pc:sldChg chg="add ord replId">
        <pc:chgData name="Jim Fleming" userId="161791bae1afb603" providerId="LiveId" clId="{475A9F7B-860C-784F-BD51-5D81F8577236}" dt="2022-11-06T02:13:53.788" v="103" actId="20578"/>
        <pc:sldMkLst>
          <pc:docMk/>
          <pc:sldMk cId="694309717" sldId="440"/>
        </pc:sldMkLst>
      </pc:sldChg>
      <pc:sldChg chg="add ord replId">
        <pc:chgData name="Jim Fleming" userId="161791bae1afb603" providerId="LiveId" clId="{475A9F7B-860C-784F-BD51-5D81F8577236}" dt="2022-11-06T02:14:05.932" v="107" actId="20578"/>
        <pc:sldMkLst>
          <pc:docMk/>
          <pc:sldMk cId="1399836031" sldId="441"/>
        </pc:sldMkLst>
      </pc:sldChg>
      <pc:sldChg chg="add ord replId">
        <pc:chgData name="Jim Fleming" userId="161791bae1afb603" providerId="LiveId" clId="{475A9F7B-860C-784F-BD51-5D81F8577236}" dt="2022-11-06T02:13:56.346" v="104" actId="20578"/>
        <pc:sldMkLst>
          <pc:docMk/>
          <pc:sldMk cId="3702788046" sldId="442"/>
        </pc:sldMkLst>
      </pc:sldChg>
      <pc:sldChg chg="add ord">
        <pc:chgData name="Jim Fleming" userId="161791bae1afb603" providerId="LiveId" clId="{475A9F7B-860C-784F-BD51-5D81F8577236}" dt="2022-11-06T02:14:07.918" v="108" actId="20578"/>
        <pc:sldMkLst>
          <pc:docMk/>
          <pc:sldMk cId="1311214893" sldId="443"/>
        </pc:sldMkLst>
      </pc:sldChg>
      <pc:sldChg chg="add ord replId">
        <pc:chgData name="Jim Fleming" userId="161791bae1afb603" providerId="LiveId" clId="{475A9F7B-860C-784F-BD51-5D81F8577236}" dt="2022-11-06T02:14:09.836" v="109" actId="20578"/>
        <pc:sldMkLst>
          <pc:docMk/>
          <pc:sldMk cId="1425939644" sldId="44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12/3/22</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12/3/22</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12/3/22</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12/3/22</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12/3/22</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12/3/22</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12/3/22</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12/3/22</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12/3/22</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12/3/22</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12/3/22</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12/3/22</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a:alphaModFix amt="35000"/>
          </a:blip>
          <a:srcRect l="2180" r="8932"/>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64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394" y="2618572"/>
            <a:ext cx="3200400" cy="4025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 F. Hawthorne &amp; 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3157DEE-7E82-4F5D-77A0-ED7B7CA8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9" y="213768"/>
            <a:ext cx="3200400" cy="40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4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descr="Sunday Services – OCF Church">
            <a:extLst>
              <a:ext uri="{FF2B5EF4-FFF2-40B4-BE49-F238E27FC236}">
                <a16:creationId xmlns:a16="http://schemas.microsoft.com/office/drawing/2014/main" id="{36E15443-2AAB-81E0-A96B-FD28BAB98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82" r="18576"/>
          <a:stretch/>
        </p:blipFill>
        <p:spPr bwMode="auto">
          <a:xfrm flipH="1">
            <a:off x="1123406" y="685800"/>
            <a:ext cx="3831772"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5999"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Joe Hellerman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4095E077-7D0E-6DD4-11FA-8E75419359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 name="Picture 2" descr="A person wearing glasses&#10;&#10;Description automatically generated with low confidence">
            <a:extLst>
              <a:ext uri="{FF2B5EF4-FFF2-40B4-BE49-F238E27FC236}">
                <a16:creationId xmlns:a16="http://schemas.microsoft.com/office/drawing/2014/main" id="{DC6EF0D6-93B0-9FAB-43CF-2B1CAE8F8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7894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60" y="685800"/>
            <a:ext cx="4361689"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01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Tony Merida | Pastor and Author">
            <a:extLst>
              <a:ext uri="{FF2B5EF4-FFF2-40B4-BE49-F238E27FC236}">
                <a16:creationId xmlns:a16="http://schemas.microsoft.com/office/drawing/2014/main" id="{7C99DBD9-78DA-3170-7B30-3134318941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68" t="2540" r="20079" b="22380"/>
          <a:stretch/>
        </p:blipFill>
        <p:spPr bwMode="auto">
          <a:xfrm>
            <a:off x="209005" y="191589"/>
            <a:ext cx="3169919" cy="4023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mons/Teachings">
            <a:extLst>
              <a:ext uri="{FF2B5EF4-FFF2-40B4-BE49-F238E27FC236}">
                <a16:creationId xmlns:a16="http://schemas.microsoft.com/office/drawing/2014/main" id="{F4C58989-A06B-A562-F2D7-54732BC8CB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13" t="8965" r="12256"/>
          <a:stretch/>
        </p:blipFill>
        <p:spPr bwMode="auto">
          <a:xfrm>
            <a:off x="2699658" y="2643051"/>
            <a:ext cx="3169919" cy="402336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Tony Merida </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Frances Chan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752296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Peter T. O’Brien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052" name="Picture 4">
            <a:extLst>
              <a:ext uri="{FF2B5EF4-FFF2-40B4-BE49-F238E27FC236}">
                <a16:creationId xmlns:a16="http://schemas.microsoft.com/office/drawing/2014/main" id="{E49C0E0A-0ED8-EC40-C253-0B97B83CE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72"/>
          <a:stretch/>
        </p:blipFill>
        <p:spPr bwMode="auto">
          <a:xfrm>
            <a:off x="955509" y="685799"/>
            <a:ext cx="418498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056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a:t>
            </a:r>
            <a:r>
              <a:rPr lang="en-US" sz="4000" b="1" dirty="0" err="1">
                <a:solidFill>
                  <a:schemeClr val="bg1"/>
                </a:solidFill>
                <a:latin typeface="Avenir Next" panose="020B0503020202020204" pitchFamily="34" charset="0"/>
              </a:rPr>
              <a:t>Reumann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6" name="Picture 2" descr="Picture 8602935">
            <a:extLst>
              <a:ext uri="{FF2B5EF4-FFF2-40B4-BE49-F238E27FC236}">
                <a16:creationId xmlns:a16="http://schemas.microsoft.com/office/drawing/2014/main" id="{39004B74-8A6C-1263-0BE7-4F14F626B1D8}"/>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199695" y="685800"/>
            <a:ext cx="371221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3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Moises Silva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69756A9C-2A35-2EB7-9B34-11C0F66D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3" t="11048" r="15336" b="14793"/>
          <a:stretch/>
        </p:blipFill>
        <p:spPr bwMode="auto">
          <a:xfrm>
            <a:off x="1201783" y="685800"/>
            <a:ext cx="370114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12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descr="photo of David Strain">
            <a:extLst>
              <a:ext uri="{FF2B5EF4-FFF2-40B4-BE49-F238E27FC236}">
                <a16:creationId xmlns:a16="http://schemas.microsoft.com/office/drawing/2014/main" id="{BF8D6D83-E2AC-2E98-4BCC-F5B1AE1D68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41" r="17327"/>
          <a:stretch/>
        </p:blipFill>
        <p:spPr bwMode="auto">
          <a:xfrm>
            <a:off x="966653" y="685800"/>
            <a:ext cx="4166181"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6312255-7552-B7C9-D867-97E613505EB1}"/>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T. A. Strain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012051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1:28b-30</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98-104)</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30182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Jen Wilkin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157554" cy="4123944"/>
          </a:xfrm>
        </p:spPr>
        <p:txBody>
          <a:bodyPr anchor="t">
            <a:noAutofit/>
          </a:bodyPr>
          <a:lstStyle/>
          <a:p>
            <a:pPr marL="11113" indent="0">
              <a:buNone/>
            </a:pPr>
            <a:r>
              <a:rPr lang="en-US" sz="4000" dirty="0">
                <a:solidFill>
                  <a:srgbClr val="FFFF00"/>
                </a:solidFill>
                <a:latin typeface="Avenir Next" panose="020B0503020202020204" pitchFamily="34" charset="0"/>
              </a:rPr>
              <a:t>This is a sign of destruction for them, but of your salvation—and this is from God. For it has been granted to you on Christ’s behalf not only to believe in him, but also to suffer for him, since you are engaged in the same struggle that you saw I had and now hear that I have.</a:t>
            </a:r>
          </a:p>
          <a:p>
            <a:pPr marL="11113" indent="0">
              <a:buNone/>
            </a:pPr>
            <a:endParaRPr lang="en-US" sz="4000" dirty="0">
              <a:solidFill>
                <a:srgbClr val="FFFF00"/>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1:28b-30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96402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1:28b-30</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98-104)</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4818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Write down your prayer requests (on the Weekly Update or in the comments)</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Lean in, engage, and pray for someone not with you</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Go worship</a:t>
            </a:r>
          </a:p>
          <a:p>
            <a:pPr marL="11113" indent="0">
              <a:buNone/>
            </a:pPr>
            <a:endParaRPr lang="en-US" sz="44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2" y="681228"/>
            <a:ext cx="5154168" cy="1197864"/>
          </a:xfrm>
        </p:spPr>
        <p:txBody>
          <a:bodyPr>
            <a:normAutofit/>
          </a:bodyPr>
          <a:lstStyle/>
          <a:p>
            <a:r>
              <a:rPr lang="en-US" b="1" dirty="0">
                <a:solidFill>
                  <a:schemeClr val="bg1"/>
                </a:solidFill>
                <a:latin typeface="Avenir Next" panose="020B0503020202020204" pitchFamily="34" charset="0"/>
              </a:rPr>
              <a:t>Prayer Time</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82817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Preparing for Philippians </a:t>
            </a:r>
            <a:r>
              <a:rPr lang="en-US" sz="4400" dirty="0">
                <a:solidFill>
                  <a:schemeClr val="bg1"/>
                </a:solidFill>
                <a:highlight>
                  <a:srgbClr val="FFFF00"/>
                </a:highlight>
                <a:latin typeface="Avenir Next" panose="020B0503020202020204" pitchFamily="34" charset="0"/>
              </a:rPr>
              <a:t>1:1-30</a:t>
            </a:r>
          </a:p>
          <a:p>
            <a:pPr marL="573087" lvl="1" indent="0">
              <a:buNone/>
            </a:pPr>
            <a:r>
              <a:rPr lang="en-US" sz="4000" dirty="0">
                <a:solidFill>
                  <a:schemeClr val="bg1"/>
                </a:solidFill>
                <a:latin typeface="Avenir Next" panose="020B0503020202020204" pitchFamily="34" charset="0"/>
              </a:rPr>
              <a:t>Pray with others</a:t>
            </a:r>
          </a:p>
          <a:p>
            <a:pPr marL="573087" lvl="1" indent="0">
              <a:buNone/>
            </a:pPr>
            <a:r>
              <a:rPr lang="en-US" sz="4000" dirty="0">
                <a:solidFill>
                  <a:schemeClr val="bg1"/>
                </a:solidFill>
                <a:latin typeface="Avenir Next" panose="020B0503020202020204" pitchFamily="34" charset="0"/>
              </a:rPr>
              <a:t>Hear with others</a:t>
            </a:r>
          </a:p>
          <a:p>
            <a:pPr marL="573087" lvl="1" indent="0">
              <a:buNone/>
            </a:pPr>
            <a:r>
              <a:rPr lang="en-US" sz="4000" dirty="0">
                <a:solidFill>
                  <a:schemeClr val="bg1"/>
                </a:solidFill>
                <a:latin typeface="Avenir Next" panose="020B0503020202020204" pitchFamily="34" charset="0"/>
              </a:rPr>
              <a:t>Think with others</a:t>
            </a:r>
          </a:p>
          <a:p>
            <a:pPr marL="573087" lvl="1" indent="0">
              <a:buNone/>
            </a:pPr>
            <a:r>
              <a:rPr lang="en-US" sz="4000" dirty="0">
                <a:solidFill>
                  <a:schemeClr val="bg1"/>
                </a:solidFill>
                <a:latin typeface="Avenir Next" panose="020B0503020202020204" pitchFamily="34" charset="0"/>
              </a:rPr>
              <a:t>Study with others		In class, as a table</a:t>
            </a:r>
          </a:p>
          <a:p>
            <a:pPr marL="573087" lvl="1" indent="0">
              <a:buNone/>
            </a:pPr>
            <a:r>
              <a:rPr lang="en-US" sz="4000" dirty="0">
                <a:solidFill>
                  <a:schemeClr val="bg1"/>
                </a:solidFill>
                <a:latin typeface="Avenir Next" panose="020B0503020202020204" pitchFamily="34" charset="0"/>
              </a:rPr>
              <a:t>Share with others</a:t>
            </a:r>
          </a:p>
          <a:p>
            <a:pPr marL="573087" lvl="1" indent="0">
              <a:buNone/>
            </a:pPr>
            <a:r>
              <a:rPr lang="en-US" sz="4000" dirty="0">
                <a:solidFill>
                  <a:schemeClr val="bg1"/>
                </a:solidFill>
                <a:latin typeface="Avenir Next" panose="020B0503020202020204" pitchFamily="34" charset="0"/>
              </a:rPr>
              <a:t>Invite others			After class</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 </a:t>
            </a:r>
            <a:r>
              <a:rPr lang="en-US" b="1" dirty="0">
                <a:solidFill>
                  <a:schemeClr val="bg1"/>
                </a:solidFill>
                <a:highlight>
                  <a:srgbClr val="FFFF00"/>
                </a:highlight>
                <a:latin typeface="Avenir Next" panose="020B0503020202020204" pitchFamily="34" charset="0"/>
              </a:rPr>
              <a:t>16</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
        <p:nvSpPr>
          <p:cNvPr id="4" name="Content Placeholder 2">
            <a:extLst>
              <a:ext uri="{FF2B5EF4-FFF2-40B4-BE49-F238E27FC236}">
                <a16:creationId xmlns:a16="http://schemas.microsoft.com/office/drawing/2014/main" id="{40E540DA-794C-C0CA-9E1F-E748624D330E}"/>
              </a:ext>
            </a:extLst>
          </p:cNvPr>
          <p:cNvSpPr txBox="1">
            <a:spLocks/>
          </p:cNvSpPr>
          <p:nvPr/>
        </p:nvSpPr>
        <p:spPr>
          <a:xfrm>
            <a:off x="5833915" y="2984643"/>
            <a:ext cx="5265472"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3087"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cxnSp>
        <p:nvCxnSpPr>
          <p:cNvPr id="6" name="Straight Connector 5">
            <a:extLst>
              <a:ext uri="{FF2B5EF4-FFF2-40B4-BE49-F238E27FC236}">
                <a16:creationId xmlns:a16="http://schemas.microsoft.com/office/drawing/2014/main" id="{6498AFAC-B993-1121-0ED6-695722945534}"/>
              </a:ext>
            </a:extLst>
          </p:cNvPr>
          <p:cNvCxnSpPr>
            <a:cxnSpLocks/>
          </p:cNvCxnSpPr>
          <p:nvPr/>
        </p:nvCxnSpPr>
        <p:spPr>
          <a:xfrm flipH="1">
            <a:off x="1602769" y="3873357"/>
            <a:ext cx="423114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FE387E-A190-8228-0ECA-1F9D3DDED7B4}"/>
              </a:ext>
            </a:extLst>
          </p:cNvPr>
          <p:cNvCxnSpPr>
            <a:cxnSpLocks/>
          </p:cNvCxnSpPr>
          <p:nvPr/>
        </p:nvCxnSpPr>
        <p:spPr>
          <a:xfrm flipH="1">
            <a:off x="1602769" y="5702157"/>
            <a:ext cx="415075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81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5B3E46C-7DDC-F70E-ECBC-F586696962EE}"/>
              </a:ext>
            </a:extLst>
          </p:cNvPr>
          <p:cNvPicPr>
            <a:picLocks noChangeAspect="1"/>
          </p:cNvPicPr>
          <p:nvPr/>
        </p:nvPicPr>
        <p:blipFill>
          <a:blip r:embed="rId2"/>
          <a:stretch>
            <a:fillRect/>
          </a:stretch>
        </p:blipFill>
        <p:spPr>
          <a:xfrm>
            <a:off x="0" y="0"/>
            <a:ext cx="12192000" cy="5936704"/>
          </a:xfrm>
          <a:prstGeom prst="rect">
            <a:avLst/>
          </a:prstGeom>
        </p:spPr>
      </p:pic>
      <p:sp>
        <p:nvSpPr>
          <p:cNvPr id="6" name="Content Placeholder 2">
            <a:extLst>
              <a:ext uri="{FF2B5EF4-FFF2-40B4-BE49-F238E27FC236}">
                <a16:creationId xmlns:a16="http://schemas.microsoft.com/office/drawing/2014/main" id="{73B21904-AA36-A239-1337-F1C0E1A40A9A}"/>
              </a:ext>
            </a:extLst>
          </p:cNvPr>
          <p:cNvSpPr>
            <a:spLocks noGrp="1"/>
          </p:cNvSpPr>
          <p:nvPr>
            <p:ph idx="1"/>
          </p:nvPr>
        </p:nvSpPr>
        <p:spPr>
          <a:xfrm>
            <a:off x="770563" y="5936703"/>
            <a:ext cx="11421438" cy="803144"/>
          </a:xfrm>
        </p:spPr>
        <p:txBody>
          <a:bodyPr anchor="ctr">
            <a:noAutofit/>
          </a:bodyPr>
          <a:lstStyle/>
          <a:p>
            <a:pPr marL="11113" indent="0" algn="r">
              <a:buNone/>
            </a:pPr>
            <a:r>
              <a:rPr lang="en-US" sz="2000" dirty="0" err="1">
                <a:solidFill>
                  <a:schemeClr val="bg1"/>
                </a:solidFill>
                <a:latin typeface="Avenir Next" panose="020B0503020202020204" pitchFamily="34" charset="0"/>
              </a:rPr>
              <a:t>Monozigote</a:t>
            </a:r>
            <a:r>
              <a:rPr lang="en-US" sz="2000" dirty="0">
                <a:solidFill>
                  <a:schemeClr val="bg1"/>
                </a:solidFill>
                <a:latin typeface="Avenir Next" panose="020B0503020202020204" pitchFamily="34" charset="0"/>
              </a:rPr>
              <a:t>. (2012). Broad Overview of Geography Relevant to Paul of Tarsus [Map]. Wikipedia.</a:t>
            </a:r>
          </a:p>
        </p:txBody>
      </p:sp>
    </p:spTree>
    <p:extLst>
      <p:ext uri="{BB962C8B-B14F-4D97-AF65-F5344CB8AC3E}">
        <p14:creationId xmlns:p14="http://schemas.microsoft.com/office/powerpoint/2010/main" val="307284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11)</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a:stretch>
            <a:fillRect/>
          </a:stretch>
        </p:blipFill>
        <p:spPr>
          <a:xfrm>
            <a:off x="5909733" y="0"/>
            <a:ext cx="6215917" cy="6858000"/>
          </a:xfrm>
          <a:prstGeom prst="rect">
            <a:avLst/>
          </a:prstGeom>
        </p:spPr>
      </p:pic>
      <p:sp>
        <p:nvSpPr>
          <p:cNvPr id="3" name="Oval 2">
            <a:extLst>
              <a:ext uri="{FF2B5EF4-FFF2-40B4-BE49-F238E27FC236}">
                <a16:creationId xmlns:a16="http://schemas.microsoft.com/office/drawing/2014/main" id="{D7C8285B-1ED7-BE21-7AD4-7F41313781A5}"/>
              </a:ext>
            </a:extLst>
          </p:cNvPr>
          <p:cNvSpPr/>
          <p:nvPr/>
        </p:nvSpPr>
        <p:spPr>
          <a:xfrm>
            <a:off x="8769532" y="3814354"/>
            <a:ext cx="3108960" cy="131499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92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236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2952</TotalTime>
  <Words>313</Words>
  <Application>Microsoft Macintosh PowerPoint</Application>
  <PresentationFormat>Widescreen</PresentationFormat>
  <Paragraphs>39</Paragraphs>
  <Slides>20</Slides>
  <Notes>0</Notes>
  <HiddenSlides>15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Avenir Next</vt:lpstr>
      <vt:lpstr>Calibri</vt:lpstr>
      <vt:lpstr>Calibri Light</vt:lpstr>
      <vt:lpstr>Lato</vt:lpstr>
      <vt:lpstr>Tw Cen MT</vt:lpstr>
      <vt:lpstr>Office Theme</vt:lpstr>
      <vt:lpstr>PowerPoint Presentation</vt:lpstr>
      <vt:lpstr>Today’s class (pages 98-104)</vt:lpstr>
      <vt:lpstr>Philippians 1:28b-30 (CSB)</vt:lpstr>
      <vt:lpstr>Today’s class (pages 98-104)</vt:lpstr>
      <vt:lpstr>Prayer Time</vt:lpstr>
      <vt:lpstr>Today’s class (page 16)</vt:lpstr>
      <vt:lpstr>PowerPoint Presentation</vt:lpstr>
      <vt:lpstr> Preposition circle (page 11)</vt:lpstr>
      <vt:lpstr>Dr. Gordon Fee  Quote</vt:lpstr>
      <vt:lpstr>Dr. G. Walter Hansen  Quote</vt:lpstr>
      <vt:lpstr>Dr. G. F. Hawthorne &amp; Dr. Ralph P. Martin  Quote</vt:lpstr>
      <vt:lpstr>Dr. Joe Hellerman  Quote</vt:lpstr>
      <vt:lpstr>Dr. Mark Keown  Quote</vt:lpstr>
      <vt:lpstr>Dr. Ralph P. Martin  Quote</vt:lpstr>
      <vt:lpstr>Dr. Tony Merida  &amp; Frances Chan  Quote</vt:lpstr>
      <vt:lpstr>Dr. Peter T. O’Brien  Quote</vt:lpstr>
      <vt:lpstr>Dr. John Reumann  Quote</vt:lpstr>
      <vt:lpstr>Dr. Moises Silva  Quote</vt:lpstr>
      <vt:lpstr>Dr. David T. A. Strain  Quote</vt:lpstr>
      <vt:lpstr>Jen Wilkin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cp:revision>
  <cp:lastPrinted>2022-07-30T14:36:29Z</cp:lastPrinted>
  <dcterms:created xsi:type="dcterms:W3CDTF">2022-07-16T19:21:48Z</dcterms:created>
  <dcterms:modified xsi:type="dcterms:W3CDTF">2022-12-04T00:13:33Z</dcterms:modified>
</cp:coreProperties>
</file>